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
  </p:notesMasterIdLst>
  <p:sldIdLst>
    <p:sldId id="2134804287" r:id="rId2"/>
    <p:sldId id="2134804260" r:id="rId3"/>
    <p:sldId id="2134804264" r:id="rId4"/>
    <p:sldId id="2134804262" r:id="rId5"/>
    <p:sldId id="2134804252" r:id="rId6"/>
    <p:sldId id="2134804263" r:id="rId7"/>
    <p:sldId id="259" r:id="rId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C000"/>
    <a:srgbClr val="FFD5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19" autoAdjust="0"/>
    <p:restoredTop sz="95026" autoAdjust="0"/>
  </p:normalViewPr>
  <p:slideViewPr>
    <p:cSldViewPr snapToGrid="0">
      <p:cViewPr varScale="1">
        <p:scale>
          <a:sx n="82" d="100"/>
          <a:sy n="82" d="100"/>
        </p:scale>
        <p:origin x="638" y="72"/>
      </p:cViewPr>
      <p:guideLst/>
    </p:cSldViewPr>
  </p:slideViewPr>
  <p:notesTextViewPr>
    <p:cViewPr>
      <p:scale>
        <a:sx n="1" d="1"/>
        <a:sy n="1" d="1"/>
      </p:scale>
      <p:origin x="0" y="0"/>
    </p:cViewPr>
  </p:notesTextViewPr>
  <p:sorterViewPr>
    <p:cViewPr>
      <p:scale>
        <a:sx n="130" d="100"/>
        <a:sy n="130" d="100"/>
      </p:scale>
      <p:origin x="0" y="-842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hori ishibashi" userId="bda29e9c2f361ceb" providerId="LiveId" clId="{4695FBA9-6266-488F-AD77-B431385CD5F5}"/>
    <pc:docChg chg="delSld modSld delSection modSection">
      <pc:chgData name="sahori ishibashi" userId="bda29e9c2f361ceb" providerId="LiveId" clId="{4695FBA9-6266-488F-AD77-B431385CD5F5}" dt="2026-03-09T04:54:14.563" v="3" actId="20577"/>
      <pc:docMkLst>
        <pc:docMk/>
      </pc:docMkLst>
      <pc:sldChg chg="del">
        <pc:chgData name="sahori ishibashi" userId="bda29e9c2f361ceb" providerId="LiveId" clId="{4695FBA9-6266-488F-AD77-B431385CD5F5}" dt="2026-03-09T04:54:10.513" v="2" actId="47"/>
        <pc:sldMkLst>
          <pc:docMk/>
          <pc:sldMk cId="2455774346" sldId="2134804257"/>
        </pc:sldMkLst>
      </pc:sldChg>
      <pc:sldChg chg="del">
        <pc:chgData name="sahori ishibashi" userId="bda29e9c2f361ceb" providerId="LiveId" clId="{4695FBA9-6266-488F-AD77-B431385CD5F5}" dt="2026-03-09T04:54:10.513" v="2" actId="47"/>
        <pc:sldMkLst>
          <pc:docMk/>
          <pc:sldMk cId="1342793463" sldId="2134804265"/>
        </pc:sldMkLst>
      </pc:sldChg>
      <pc:sldChg chg="del">
        <pc:chgData name="sahori ishibashi" userId="bda29e9c2f361ceb" providerId="LiveId" clId="{4695FBA9-6266-488F-AD77-B431385CD5F5}" dt="2026-03-09T04:54:10.513" v="2" actId="47"/>
        <pc:sldMkLst>
          <pc:docMk/>
          <pc:sldMk cId="2692330638" sldId="2134804266"/>
        </pc:sldMkLst>
      </pc:sldChg>
      <pc:sldChg chg="del">
        <pc:chgData name="sahori ishibashi" userId="bda29e9c2f361ceb" providerId="LiveId" clId="{4695FBA9-6266-488F-AD77-B431385CD5F5}" dt="2026-03-09T04:54:10.513" v="2" actId="47"/>
        <pc:sldMkLst>
          <pc:docMk/>
          <pc:sldMk cId="3805446302" sldId="2134804268"/>
        </pc:sldMkLst>
      </pc:sldChg>
      <pc:sldChg chg="del">
        <pc:chgData name="sahori ishibashi" userId="bda29e9c2f361ceb" providerId="LiveId" clId="{4695FBA9-6266-488F-AD77-B431385CD5F5}" dt="2026-03-09T04:54:10.513" v="2" actId="47"/>
        <pc:sldMkLst>
          <pc:docMk/>
          <pc:sldMk cId="3861516232" sldId="2134804271"/>
        </pc:sldMkLst>
      </pc:sldChg>
      <pc:sldChg chg="del">
        <pc:chgData name="sahori ishibashi" userId="bda29e9c2f361ceb" providerId="LiveId" clId="{4695FBA9-6266-488F-AD77-B431385CD5F5}" dt="2026-03-09T04:54:10.513" v="2" actId="47"/>
        <pc:sldMkLst>
          <pc:docMk/>
          <pc:sldMk cId="3224683316" sldId="2134804272"/>
        </pc:sldMkLst>
      </pc:sldChg>
      <pc:sldChg chg="del">
        <pc:chgData name="sahori ishibashi" userId="bda29e9c2f361ceb" providerId="LiveId" clId="{4695FBA9-6266-488F-AD77-B431385CD5F5}" dt="2026-03-09T04:54:10.513" v="2" actId="47"/>
        <pc:sldMkLst>
          <pc:docMk/>
          <pc:sldMk cId="923541011" sldId="2134804277"/>
        </pc:sldMkLst>
      </pc:sldChg>
      <pc:sldChg chg="del">
        <pc:chgData name="sahori ishibashi" userId="bda29e9c2f361ceb" providerId="LiveId" clId="{4695FBA9-6266-488F-AD77-B431385CD5F5}" dt="2026-03-09T04:54:10.513" v="2" actId="47"/>
        <pc:sldMkLst>
          <pc:docMk/>
          <pc:sldMk cId="1640363654" sldId="2134804286"/>
        </pc:sldMkLst>
      </pc:sldChg>
      <pc:sldChg chg="modSp mod">
        <pc:chgData name="sahori ishibashi" userId="bda29e9c2f361ceb" providerId="LiveId" clId="{4695FBA9-6266-488F-AD77-B431385CD5F5}" dt="2026-03-09T04:54:14.563" v="3" actId="20577"/>
        <pc:sldMkLst>
          <pc:docMk/>
          <pc:sldMk cId="2856175497" sldId="2134804287"/>
        </pc:sldMkLst>
        <pc:spChg chg="mod">
          <ac:chgData name="sahori ishibashi" userId="bda29e9c2f361ceb" providerId="LiveId" clId="{4695FBA9-6266-488F-AD77-B431385CD5F5}" dt="2026-03-09T04:54:14.563" v="3" actId="20577"/>
          <ac:spMkLst>
            <pc:docMk/>
            <pc:sldMk cId="2856175497" sldId="2134804287"/>
            <ac:spMk id="5" creationId="{C764F4CC-D8C4-B431-9AF0-6DEA819B7E87}"/>
          </ac:spMkLst>
        </pc:spChg>
      </pc:sldChg>
      <pc:sldChg chg="del">
        <pc:chgData name="sahori ishibashi" userId="bda29e9c2f361ceb" providerId="LiveId" clId="{4695FBA9-6266-488F-AD77-B431385CD5F5}" dt="2026-03-09T04:54:10.513" v="2" actId="47"/>
        <pc:sldMkLst>
          <pc:docMk/>
          <pc:sldMk cId="2188203586" sldId="2134804424"/>
        </pc:sldMkLst>
      </pc:sldChg>
      <pc:sldChg chg="del">
        <pc:chgData name="sahori ishibashi" userId="bda29e9c2f361ceb" providerId="LiveId" clId="{4695FBA9-6266-488F-AD77-B431385CD5F5}" dt="2026-03-09T04:54:10.513" v="2" actId="47"/>
        <pc:sldMkLst>
          <pc:docMk/>
          <pc:sldMk cId="3859031555" sldId="2134804425"/>
        </pc:sldMkLst>
      </pc:sldChg>
      <pc:sldChg chg="del">
        <pc:chgData name="sahori ishibashi" userId="bda29e9c2f361ceb" providerId="LiveId" clId="{4695FBA9-6266-488F-AD77-B431385CD5F5}" dt="2026-03-09T04:54:10.513" v="2" actId="47"/>
        <pc:sldMkLst>
          <pc:docMk/>
          <pc:sldMk cId="2643334030" sldId="2134804426"/>
        </pc:sldMkLst>
      </pc:sldChg>
      <pc:sldChg chg="del">
        <pc:chgData name="sahori ishibashi" userId="bda29e9c2f361ceb" providerId="LiveId" clId="{4695FBA9-6266-488F-AD77-B431385CD5F5}" dt="2026-03-09T04:54:10.513" v="2" actId="47"/>
        <pc:sldMkLst>
          <pc:docMk/>
          <pc:sldMk cId="3173500549" sldId="2134804427"/>
        </pc:sldMkLst>
      </pc:sldChg>
      <pc:sldChg chg="del">
        <pc:chgData name="sahori ishibashi" userId="bda29e9c2f361ceb" providerId="LiveId" clId="{4695FBA9-6266-488F-AD77-B431385CD5F5}" dt="2026-03-09T04:54:10.513" v="2" actId="47"/>
        <pc:sldMkLst>
          <pc:docMk/>
          <pc:sldMk cId="2862721273" sldId="2134804428"/>
        </pc:sldMkLst>
      </pc:sldChg>
      <pc:sldChg chg="del">
        <pc:chgData name="sahori ishibashi" userId="bda29e9c2f361ceb" providerId="LiveId" clId="{4695FBA9-6266-488F-AD77-B431385CD5F5}" dt="2026-03-09T04:54:10.513" v="2" actId="47"/>
        <pc:sldMkLst>
          <pc:docMk/>
          <pc:sldMk cId="2626393272" sldId="2134804429"/>
        </pc:sldMkLst>
      </pc:sldChg>
      <pc:sldChg chg="del">
        <pc:chgData name="sahori ishibashi" userId="bda29e9c2f361ceb" providerId="LiveId" clId="{4695FBA9-6266-488F-AD77-B431385CD5F5}" dt="2026-03-09T04:54:10.513" v="2" actId="47"/>
        <pc:sldMkLst>
          <pc:docMk/>
          <pc:sldMk cId="4204485581" sldId="2134804436"/>
        </pc:sldMkLst>
      </pc:sldChg>
      <pc:sldChg chg="del">
        <pc:chgData name="sahori ishibashi" userId="bda29e9c2f361ceb" providerId="LiveId" clId="{4695FBA9-6266-488F-AD77-B431385CD5F5}" dt="2026-03-09T04:54:10.513" v="2" actId="47"/>
        <pc:sldMkLst>
          <pc:docMk/>
          <pc:sldMk cId="3947267830" sldId="2134804437"/>
        </pc:sldMkLst>
      </pc:sldChg>
      <pc:sldChg chg="del">
        <pc:chgData name="sahori ishibashi" userId="bda29e9c2f361ceb" providerId="LiveId" clId="{4695FBA9-6266-488F-AD77-B431385CD5F5}" dt="2026-03-09T04:54:10.513" v="2" actId="47"/>
        <pc:sldMkLst>
          <pc:docMk/>
          <pc:sldMk cId="1690035082" sldId="2134804439"/>
        </pc:sldMkLst>
      </pc:sldChg>
      <pc:sldChg chg="del">
        <pc:chgData name="sahori ishibashi" userId="bda29e9c2f361ceb" providerId="LiveId" clId="{4695FBA9-6266-488F-AD77-B431385CD5F5}" dt="2026-03-09T04:54:10.513" v="2" actId="47"/>
        <pc:sldMkLst>
          <pc:docMk/>
          <pc:sldMk cId="2250393176" sldId="2134804440"/>
        </pc:sldMkLst>
      </pc:sldChg>
      <pc:sldChg chg="del">
        <pc:chgData name="sahori ishibashi" userId="bda29e9c2f361ceb" providerId="LiveId" clId="{4695FBA9-6266-488F-AD77-B431385CD5F5}" dt="2026-03-09T04:54:10.513" v="2" actId="47"/>
        <pc:sldMkLst>
          <pc:docMk/>
          <pc:sldMk cId="3476297727" sldId="2134804443"/>
        </pc:sldMkLst>
      </pc:sldChg>
      <pc:sldChg chg="del">
        <pc:chgData name="sahori ishibashi" userId="bda29e9c2f361ceb" providerId="LiveId" clId="{4695FBA9-6266-488F-AD77-B431385CD5F5}" dt="2026-03-09T04:54:10.513" v="2" actId="47"/>
        <pc:sldMkLst>
          <pc:docMk/>
          <pc:sldMk cId="1510428750" sldId="2134804444"/>
        </pc:sldMkLst>
      </pc:sldChg>
      <pc:sldChg chg="del">
        <pc:chgData name="sahori ishibashi" userId="bda29e9c2f361ceb" providerId="LiveId" clId="{4695FBA9-6266-488F-AD77-B431385CD5F5}" dt="2026-03-09T04:54:10.513" v="2" actId="47"/>
        <pc:sldMkLst>
          <pc:docMk/>
          <pc:sldMk cId="29291990" sldId="2134804445"/>
        </pc:sldMkLst>
      </pc:sldChg>
      <pc:sldChg chg="del">
        <pc:chgData name="sahori ishibashi" userId="bda29e9c2f361ceb" providerId="LiveId" clId="{4695FBA9-6266-488F-AD77-B431385CD5F5}" dt="2026-03-09T04:54:10.513" v="2" actId="47"/>
        <pc:sldMkLst>
          <pc:docMk/>
          <pc:sldMk cId="2348587448" sldId="2134804446"/>
        </pc:sldMkLst>
      </pc:sldChg>
      <pc:sldChg chg="del">
        <pc:chgData name="sahori ishibashi" userId="bda29e9c2f361ceb" providerId="LiveId" clId="{4695FBA9-6266-488F-AD77-B431385CD5F5}" dt="2026-03-09T04:54:10.513" v="2" actId="47"/>
        <pc:sldMkLst>
          <pc:docMk/>
          <pc:sldMk cId="3399025215" sldId="2134804447"/>
        </pc:sldMkLst>
      </pc:sldChg>
      <pc:sldChg chg="del">
        <pc:chgData name="sahori ishibashi" userId="bda29e9c2f361ceb" providerId="LiveId" clId="{4695FBA9-6266-488F-AD77-B431385CD5F5}" dt="2026-03-09T04:54:01.332" v="0" actId="47"/>
        <pc:sldMkLst>
          <pc:docMk/>
          <pc:sldMk cId="2705621690" sldId="213480444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A7859D-DDE7-42E3-A05D-1818FA2C1B21}" type="datetimeFigureOut">
              <a:rPr kumimoji="1" lang="ja-JP" altLang="en-US" smtClean="0"/>
              <a:t>2026/3/9</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EDCD5-B4E4-4B01-A74C-78D2115A94C2}" type="slidenum">
              <a:rPr kumimoji="1" lang="ja-JP" altLang="en-US" smtClean="0"/>
              <a:t>‹#›</a:t>
            </a:fld>
            <a:endParaRPr kumimoji="1" lang="ja-JP" altLang="en-US"/>
          </a:p>
        </p:txBody>
      </p:sp>
    </p:spTree>
    <p:extLst>
      <p:ext uri="{BB962C8B-B14F-4D97-AF65-F5344CB8AC3E}">
        <p14:creationId xmlns:p14="http://schemas.microsoft.com/office/powerpoint/2010/main" val="204153683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https://uminomori.asia-triathlon.com/schedule</a:t>
            </a:r>
          </a:p>
        </p:txBody>
      </p:sp>
      <p:sp>
        <p:nvSpPr>
          <p:cNvPr id="4" name="スライド番号プレースホルダー 3"/>
          <p:cNvSpPr>
            <a:spLocks noGrp="1"/>
          </p:cNvSpPr>
          <p:nvPr>
            <p:ph type="sldNum" sz="quarter" idx="5"/>
          </p:nvPr>
        </p:nvSpPr>
        <p:spPr/>
        <p:txBody>
          <a:bodyPr/>
          <a:lstStyle/>
          <a:p>
            <a:fld id="{DDBEDCD5-B4E4-4B01-A74C-78D2115A94C2}" type="slidenum">
              <a:rPr kumimoji="1" lang="ja-JP" altLang="en-US" smtClean="0"/>
              <a:t>2</a:t>
            </a:fld>
            <a:endParaRPr kumimoji="1" lang="ja-JP" altLang="en-US"/>
          </a:p>
        </p:txBody>
      </p:sp>
    </p:spTree>
    <p:extLst>
      <p:ext uri="{BB962C8B-B14F-4D97-AF65-F5344CB8AC3E}">
        <p14:creationId xmlns:p14="http://schemas.microsoft.com/office/powerpoint/2010/main" val="911430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パッションチーム賞→</a:t>
            </a:r>
            <a:r>
              <a:rPr lang="ja-JP" altLang="en-US" dirty="0"/>
              <a:t>青山トライアスロン倶楽部</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チームスピリット賞→</a:t>
            </a:r>
            <a:r>
              <a:rPr lang="ja-JP" altLang="en-US" dirty="0"/>
              <a:t>横浜国立大学</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フェアプレイ賞→</a:t>
            </a:r>
            <a:r>
              <a:rPr lang="ja-JP" altLang="en-US" dirty="0"/>
              <a:t>江東区トライアスロン連合</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ハイファイブ賞→三重大学</a:t>
            </a:r>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DDBEDCD5-B4E4-4B01-A74C-78D2115A94C2}" type="slidenum">
              <a:rPr kumimoji="1" lang="ja-JP" altLang="en-US" smtClean="0"/>
              <a:t>5</a:t>
            </a:fld>
            <a:endParaRPr kumimoji="1" lang="ja-JP" altLang="en-US"/>
          </a:p>
        </p:txBody>
      </p:sp>
    </p:spTree>
    <p:extLst>
      <p:ext uri="{BB962C8B-B14F-4D97-AF65-F5344CB8AC3E}">
        <p14:creationId xmlns:p14="http://schemas.microsoft.com/office/powerpoint/2010/main" val="3941359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10B19-BAC2-A6A7-FC05-6311C244A2D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F2AE3AB-191F-C2BC-50B7-6A0D264B852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6E4820E-D2F4-909B-1C74-E1016D542A2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パッションチーム賞→</a:t>
            </a:r>
            <a:r>
              <a:rPr lang="ja-JP" altLang="en-US" dirty="0"/>
              <a:t>青山トライアスロン倶楽部</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チームスピリット賞→</a:t>
            </a:r>
            <a:r>
              <a:rPr lang="ja-JP" altLang="en-US" dirty="0"/>
              <a:t>横浜国立大学</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フェアプレイ賞→</a:t>
            </a:r>
            <a:r>
              <a:rPr lang="ja-JP" altLang="en-US" dirty="0"/>
              <a:t>江東区トライアスロン連合</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ハイファイブ賞→三重大学</a:t>
            </a:r>
            <a:endParaRPr kumimoji="1" lang="ja-JP" altLang="en-US" dirty="0"/>
          </a:p>
          <a:p>
            <a:endParaRPr kumimoji="1" lang="ja-JP" altLang="en-US" dirty="0"/>
          </a:p>
        </p:txBody>
      </p:sp>
      <p:sp>
        <p:nvSpPr>
          <p:cNvPr id="4" name="スライド番号プレースホルダー 3">
            <a:extLst>
              <a:ext uri="{FF2B5EF4-FFF2-40B4-BE49-F238E27FC236}">
                <a16:creationId xmlns:a16="http://schemas.microsoft.com/office/drawing/2014/main" id="{020E5BE9-B97C-4DCB-86A4-2724AAFF473F}"/>
              </a:ext>
            </a:extLst>
          </p:cNvPr>
          <p:cNvSpPr>
            <a:spLocks noGrp="1"/>
          </p:cNvSpPr>
          <p:nvPr>
            <p:ph type="sldNum" sz="quarter" idx="5"/>
          </p:nvPr>
        </p:nvSpPr>
        <p:spPr/>
        <p:txBody>
          <a:bodyPr/>
          <a:lstStyle/>
          <a:p>
            <a:fld id="{DDBEDCD5-B4E4-4B01-A74C-78D2115A94C2}" type="slidenum">
              <a:rPr kumimoji="1" lang="ja-JP" altLang="en-US" smtClean="0"/>
              <a:t>6</a:t>
            </a:fld>
            <a:endParaRPr kumimoji="1" lang="ja-JP" altLang="en-US"/>
          </a:p>
        </p:txBody>
      </p:sp>
    </p:spTree>
    <p:extLst>
      <p:ext uri="{BB962C8B-B14F-4D97-AF65-F5344CB8AC3E}">
        <p14:creationId xmlns:p14="http://schemas.microsoft.com/office/powerpoint/2010/main" val="3280449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DBEDCD5-B4E4-4B01-A74C-78D2115A94C2}" type="slidenum">
              <a:rPr kumimoji="1" lang="ja-JP" altLang="en-US" smtClean="0"/>
              <a:t>7</a:t>
            </a:fld>
            <a:endParaRPr kumimoji="1" lang="ja-JP" altLang="en-US"/>
          </a:p>
        </p:txBody>
      </p:sp>
    </p:spTree>
    <p:extLst>
      <p:ext uri="{BB962C8B-B14F-4D97-AF65-F5344CB8AC3E}">
        <p14:creationId xmlns:p14="http://schemas.microsoft.com/office/powerpoint/2010/main" val="2462529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84A6DE-D7DB-130D-92AC-BCC8F939E41B}"/>
              </a:ext>
            </a:extLst>
          </p:cNvPr>
          <p:cNvSpPr>
            <a:spLocks noGrp="1"/>
          </p:cNvSpPr>
          <p:nvPr>
            <p:ph type="ctrTitle"/>
          </p:nvPr>
        </p:nvSpPr>
        <p:spPr>
          <a:xfrm>
            <a:off x="1524000" y="1122363"/>
            <a:ext cx="9144000" cy="2387600"/>
          </a:xfrm>
        </p:spPr>
        <p:txBody>
          <a:bodyPr anchor="b">
            <a:normAutofit/>
          </a:bodyPr>
          <a:lstStyle>
            <a:lvl1pPr algn="ctr">
              <a:defRPr sz="48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1FBA98F-3D96-DCB5-94CF-04980B7EC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0083DE8-6D35-1CDA-51FA-7918CF607417}"/>
              </a:ext>
            </a:extLst>
          </p:cNvPr>
          <p:cNvSpPr>
            <a:spLocks noGrp="1"/>
          </p:cNvSpPr>
          <p:nvPr>
            <p:ph type="dt" sz="half" idx="10"/>
          </p:nvPr>
        </p:nvSpPr>
        <p:spPr/>
        <p:txBody>
          <a:bodyPr/>
          <a:lstStyle/>
          <a:p>
            <a:fld id="{EBD74CE9-5A88-489D-A60E-16BA7B772088}" type="datetime1">
              <a:rPr kumimoji="1" lang="ja-JP" altLang="en-US" smtClean="0"/>
              <a:t>2026/3/9</a:t>
            </a:fld>
            <a:endParaRPr kumimoji="1" lang="ja-JP" altLang="en-US"/>
          </a:p>
        </p:txBody>
      </p:sp>
      <p:sp>
        <p:nvSpPr>
          <p:cNvPr id="5" name="フッター プレースホルダー 4">
            <a:extLst>
              <a:ext uri="{FF2B5EF4-FFF2-40B4-BE49-F238E27FC236}">
                <a16:creationId xmlns:a16="http://schemas.microsoft.com/office/drawing/2014/main" id="{123FD671-9C5B-8FED-5114-5A25163B26E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E61D5F5-BD99-3426-7105-2769DB9F3935}"/>
              </a:ext>
            </a:extLst>
          </p:cNvPr>
          <p:cNvSpPr>
            <a:spLocks noGrp="1"/>
          </p:cNvSpPr>
          <p:nvPr>
            <p:ph type="sldNum" sz="quarter" idx="12"/>
          </p:nvPr>
        </p:nvSpPr>
        <p:spPr/>
        <p:txBody>
          <a:bodyPr/>
          <a:lstStyle/>
          <a:p>
            <a:fld id="{0028EE42-A902-4EE2-A18B-ACDA810FCEFC}" type="slidenum">
              <a:rPr kumimoji="1" lang="ja-JP" altLang="en-US" smtClean="0"/>
              <a:t>‹#›</a:t>
            </a:fld>
            <a:endParaRPr kumimoji="1" lang="ja-JP" altLang="en-US"/>
          </a:p>
        </p:txBody>
      </p:sp>
    </p:spTree>
    <p:extLst>
      <p:ext uri="{BB962C8B-B14F-4D97-AF65-F5344CB8AC3E}">
        <p14:creationId xmlns:p14="http://schemas.microsoft.com/office/powerpoint/2010/main" val="1426859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C4AE5427-5DEA-B12B-DD40-01E7F304428D}"/>
              </a:ext>
            </a:extLst>
          </p:cNvPr>
          <p:cNvSpPr>
            <a:spLocks noGrp="1"/>
          </p:cNvSpPr>
          <p:nvPr>
            <p:ph idx="1"/>
          </p:nvPr>
        </p:nvSpPr>
        <p:spPr>
          <a:xfrm>
            <a:off x="193964" y="979055"/>
            <a:ext cx="11748653" cy="5197908"/>
          </a:xfrm>
        </p:spPr>
        <p:txBody>
          <a:bodyPr>
            <a:noAutofit/>
          </a:bodyPr>
          <a:lstStyle>
            <a:lvl1pPr>
              <a:defRPr sz="2000"/>
            </a:lvl1pPr>
            <a:lvl2pPr>
              <a:defRPr sz="1800"/>
            </a:lvl2pPr>
            <a:lvl3pPr>
              <a:defRPr sz="1600"/>
            </a:lvl3pPr>
            <a:lvl4pPr>
              <a:defRPr sz="1400"/>
            </a:lvl4pPr>
            <a:lvl5pPr>
              <a:defRPr sz="1400"/>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4BFEB83B-E5DD-AB6B-E26D-8BC3B52F4A54}"/>
              </a:ext>
            </a:extLst>
          </p:cNvPr>
          <p:cNvSpPr>
            <a:spLocks noGrp="1"/>
          </p:cNvSpPr>
          <p:nvPr>
            <p:ph type="dt" sz="half" idx="10"/>
          </p:nvPr>
        </p:nvSpPr>
        <p:spPr>
          <a:xfrm>
            <a:off x="193964" y="6356349"/>
            <a:ext cx="2966077" cy="365125"/>
          </a:xfrm>
        </p:spPr>
        <p:txBody>
          <a:bodyPr/>
          <a:lstStyle/>
          <a:p>
            <a:fld id="{38ACFA31-D8B6-46FA-A33A-34C26F14ABC9}" type="datetime1">
              <a:rPr kumimoji="1" lang="ja-JP" altLang="en-US" smtClean="0"/>
              <a:t>2026/3/9</a:t>
            </a:fld>
            <a:endParaRPr kumimoji="1" lang="ja-JP" altLang="en-US" dirty="0"/>
          </a:p>
        </p:txBody>
      </p:sp>
      <p:sp>
        <p:nvSpPr>
          <p:cNvPr id="5" name="フッター プレースホルダー 4">
            <a:extLst>
              <a:ext uri="{FF2B5EF4-FFF2-40B4-BE49-F238E27FC236}">
                <a16:creationId xmlns:a16="http://schemas.microsoft.com/office/drawing/2014/main" id="{4AB883A3-C913-20AD-73AC-01A1B21DB23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B568D23-715D-FD30-A308-2C1E923BAB0E}"/>
              </a:ext>
            </a:extLst>
          </p:cNvPr>
          <p:cNvSpPr>
            <a:spLocks noGrp="1"/>
          </p:cNvSpPr>
          <p:nvPr>
            <p:ph type="sldNum" sz="quarter" idx="12"/>
          </p:nvPr>
        </p:nvSpPr>
        <p:spPr>
          <a:xfrm>
            <a:off x="8976540" y="6356350"/>
            <a:ext cx="2966077" cy="365125"/>
          </a:xfrm>
        </p:spPr>
        <p:txBody>
          <a:bodyPr/>
          <a:lstStyle/>
          <a:p>
            <a:fld id="{0028EE42-A902-4EE2-A18B-ACDA810FCEFC}" type="slidenum">
              <a:rPr kumimoji="1" lang="ja-JP" altLang="en-US" smtClean="0"/>
              <a:t>‹#›</a:t>
            </a:fld>
            <a:endParaRPr kumimoji="1" lang="ja-JP" altLang="en-US"/>
          </a:p>
        </p:txBody>
      </p:sp>
      <p:sp>
        <p:nvSpPr>
          <p:cNvPr id="7" name="タイトル 1">
            <a:extLst>
              <a:ext uri="{FF2B5EF4-FFF2-40B4-BE49-F238E27FC236}">
                <a16:creationId xmlns:a16="http://schemas.microsoft.com/office/drawing/2014/main" id="{5DFC77B7-601A-B469-FED3-21BA88047958}"/>
              </a:ext>
            </a:extLst>
          </p:cNvPr>
          <p:cNvSpPr>
            <a:spLocks noGrp="1"/>
          </p:cNvSpPr>
          <p:nvPr>
            <p:ph type="title"/>
          </p:nvPr>
        </p:nvSpPr>
        <p:spPr>
          <a:xfrm>
            <a:off x="193964" y="235671"/>
            <a:ext cx="11748654" cy="445366"/>
          </a:xfrm>
        </p:spPr>
        <p:txBody>
          <a:bodyPr>
            <a:normAutofit/>
          </a:bodyPr>
          <a:lstStyle>
            <a:lvl1pPr>
              <a:defRPr sz="2400"/>
            </a:lvl1pPr>
          </a:lstStyle>
          <a:p>
            <a:r>
              <a:rPr kumimoji="1" lang="ja-JP" altLang="en-US" dirty="0"/>
              <a:t>マスター タイトルの書式設定</a:t>
            </a:r>
          </a:p>
        </p:txBody>
      </p:sp>
      <p:pic>
        <p:nvPicPr>
          <p:cNvPr id="8" name="図 7">
            <a:extLst>
              <a:ext uri="{FF2B5EF4-FFF2-40B4-BE49-F238E27FC236}">
                <a16:creationId xmlns:a16="http://schemas.microsoft.com/office/drawing/2014/main" id="{DD0B4515-2916-96E1-E20C-D36AE5DA827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0330553" y="113846"/>
            <a:ext cx="1732361" cy="412474"/>
          </a:xfrm>
          <a:prstGeom prst="rect">
            <a:avLst/>
          </a:prstGeom>
        </p:spPr>
      </p:pic>
    </p:spTree>
    <p:extLst>
      <p:ext uri="{BB962C8B-B14F-4D97-AF65-F5344CB8AC3E}">
        <p14:creationId xmlns:p14="http://schemas.microsoft.com/office/powerpoint/2010/main" val="2888000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551A06-AB19-A6BF-994A-2B6951742EF0}"/>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1E09417-088D-FDDD-CE9F-629E73A899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3B9D357-A50E-84A9-0D77-179A10089809}"/>
              </a:ext>
            </a:extLst>
          </p:cNvPr>
          <p:cNvSpPr>
            <a:spLocks noGrp="1"/>
          </p:cNvSpPr>
          <p:nvPr>
            <p:ph type="dt" sz="half" idx="10"/>
          </p:nvPr>
        </p:nvSpPr>
        <p:spPr/>
        <p:txBody>
          <a:bodyPr/>
          <a:lstStyle/>
          <a:p>
            <a:fld id="{61E051CB-25FD-477E-A6B7-20FB9982AE40}" type="datetime1">
              <a:rPr kumimoji="1" lang="ja-JP" altLang="en-US" smtClean="0"/>
              <a:t>2026/3/9</a:t>
            </a:fld>
            <a:endParaRPr kumimoji="1" lang="ja-JP" altLang="en-US"/>
          </a:p>
        </p:txBody>
      </p:sp>
      <p:sp>
        <p:nvSpPr>
          <p:cNvPr id="5" name="フッター プレースホルダー 4">
            <a:extLst>
              <a:ext uri="{FF2B5EF4-FFF2-40B4-BE49-F238E27FC236}">
                <a16:creationId xmlns:a16="http://schemas.microsoft.com/office/drawing/2014/main" id="{69773D3C-5882-1BA8-A6C7-0AD1EF8B0D4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2AB33B8-8D6C-DEF7-3FE2-6BBBDF1C8DB5}"/>
              </a:ext>
            </a:extLst>
          </p:cNvPr>
          <p:cNvSpPr>
            <a:spLocks noGrp="1"/>
          </p:cNvSpPr>
          <p:nvPr>
            <p:ph type="sldNum" sz="quarter" idx="12"/>
          </p:nvPr>
        </p:nvSpPr>
        <p:spPr/>
        <p:txBody>
          <a:bodyPr/>
          <a:lstStyle/>
          <a:p>
            <a:fld id="{0028EE42-A902-4EE2-A18B-ACDA810FCEF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77A98C5B-EF90-27F4-529D-B3445ED10C8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0330553" y="113846"/>
            <a:ext cx="1732361" cy="412474"/>
          </a:xfrm>
          <a:prstGeom prst="rect">
            <a:avLst/>
          </a:prstGeom>
        </p:spPr>
      </p:pic>
    </p:spTree>
    <p:extLst>
      <p:ext uri="{BB962C8B-B14F-4D97-AF65-F5344CB8AC3E}">
        <p14:creationId xmlns:p14="http://schemas.microsoft.com/office/powerpoint/2010/main" val="212121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0F915B-BE83-0B2D-70ED-CE9433AB88D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60A613D-2FDD-8248-FE47-92BA1F5795FF}"/>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735A2493-4DAF-5C43-360B-7D65F2F9CF88}"/>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D67643D-629D-865C-6DF6-FEB6E446B8C2}"/>
              </a:ext>
            </a:extLst>
          </p:cNvPr>
          <p:cNvSpPr>
            <a:spLocks noGrp="1"/>
          </p:cNvSpPr>
          <p:nvPr>
            <p:ph type="dt" sz="half" idx="10"/>
          </p:nvPr>
        </p:nvSpPr>
        <p:spPr/>
        <p:txBody>
          <a:bodyPr/>
          <a:lstStyle/>
          <a:p>
            <a:fld id="{3906489B-BE11-4EFF-A980-DDA7F09EA82B}" type="datetime1">
              <a:rPr kumimoji="1" lang="ja-JP" altLang="en-US" smtClean="0"/>
              <a:t>2026/3/9</a:t>
            </a:fld>
            <a:endParaRPr kumimoji="1" lang="ja-JP" altLang="en-US"/>
          </a:p>
        </p:txBody>
      </p:sp>
      <p:sp>
        <p:nvSpPr>
          <p:cNvPr id="6" name="フッター プレースホルダー 5">
            <a:extLst>
              <a:ext uri="{FF2B5EF4-FFF2-40B4-BE49-F238E27FC236}">
                <a16:creationId xmlns:a16="http://schemas.microsoft.com/office/drawing/2014/main" id="{5B3EDB7B-9860-0566-2F30-9D21667BDEB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BA732E6-3C8E-8B83-6BCB-8876CDCECB2B}"/>
              </a:ext>
            </a:extLst>
          </p:cNvPr>
          <p:cNvSpPr>
            <a:spLocks noGrp="1"/>
          </p:cNvSpPr>
          <p:nvPr>
            <p:ph type="sldNum" sz="quarter" idx="12"/>
          </p:nvPr>
        </p:nvSpPr>
        <p:spPr/>
        <p:txBody>
          <a:bodyPr/>
          <a:lstStyle/>
          <a:p>
            <a:fld id="{0028EE42-A902-4EE2-A18B-ACDA810FCEFC}" type="slidenum">
              <a:rPr kumimoji="1" lang="ja-JP" altLang="en-US" smtClean="0"/>
              <a:t>‹#›</a:t>
            </a:fld>
            <a:endParaRPr kumimoji="1" lang="ja-JP" altLang="en-US"/>
          </a:p>
        </p:txBody>
      </p:sp>
    </p:spTree>
    <p:extLst>
      <p:ext uri="{BB962C8B-B14F-4D97-AF65-F5344CB8AC3E}">
        <p14:creationId xmlns:p14="http://schemas.microsoft.com/office/powerpoint/2010/main" val="3366350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6BD52C-6E41-6458-65EC-0E3129253BB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30DCFDE-DB5F-2238-E343-939F4D1806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8642D21-7522-71B2-2E37-E2C43B2B5C36}"/>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5B813D19-B383-94DC-4A1D-684ADBE72E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CAD90FB-7116-153E-85A3-8DB314C7D12A}"/>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0B129CD1-16BD-B633-79DB-0CB0972E747F}"/>
              </a:ext>
            </a:extLst>
          </p:cNvPr>
          <p:cNvSpPr>
            <a:spLocks noGrp="1"/>
          </p:cNvSpPr>
          <p:nvPr>
            <p:ph type="dt" sz="half" idx="10"/>
          </p:nvPr>
        </p:nvSpPr>
        <p:spPr/>
        <p:txBody>
          <a:bodyPr/>
          <a:lstStyle/>
          <a:p>
            <a:fld id="{D2DAF5D1-D86B-4762-829F-44D5C72B657F}" type="datetime1">
              <a:rPr kumimoji="1" lang="ja-JP" altLang="en-US" smtClean="0"/>
              <a:t>2026/3/9</a:t>
            </a:fld>
            <a:endParaRPr kumimoji="1" lang="ja-JP" altLang="en-US"/>
          </a:p>
        </p:txBody>
      </p:sp>
      <p:sp>
        <p:nvSpPr>
          <p:cNvPr id="8" name="フッター プレースホルダー 7">
            <a:extLst>
              <a:ext uri="{FF2B5EF4-FFF2-40B4-BE49-F238E27FC236}">
                <a16:creationId xmlns:a16="http://schemas.microsoft.com/office/drawing/2014/main" id="{883FCCBF-B21D-8A00-D810-659D37F95D5A}"/>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07018CD2-4163-3C08-451B-DB9061FCC7C6}"/>
              </a:ext>
            </a:extLst>
          </p:cNvPr>
          <p:cNvSpPr>
            <a:spLocks noGrp="1"/>
          </p:cNvSpPr>
          <p:nvPr>
            <p:ph type="sldNum" sz="quarter" idx="12"/>
          </p:nvPr>
        </p:nvSpPr>
        <p:spPr/>
        <p:txBody>
          <a:bodyPr/>
          <a:lstStyle/>
          <a:p>
            <a:fld id="{0028EE42-A902-4EE2-A18B-ACDA810FCEFC}" type="slidenum">
              <a:rPr kumimoji="1" lang="ja-JP" altLang="en-US" smtClean="0"/>
              <a:t>‹#›</a:t>
            </a:fld>
            <a:endParaRPr kumimoji="1" lang="ja-JP" altLang="en-US"/>
          </a:p>
        </p:txBody>
      </p:sp>
    </p:spTree>
    <p:extLst>
      <p:ext uri="{BB962C8B-B14F-4D97-AF65-F5344CB8AC3E}">
        <p14:creationId xmlns:p14="http://schemas.microsoft.com/office/powerpoint/2010/main" val="2586263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C6D08D-2982-838D-1235-65ADBB3F4C99}"/>
              </a:ext>
            </a:extLst>
          </p:cNvPr>
          <p:cNvSpPr>
            <a:spLocks noGrp="1"/>
          </p:cNvSpPr>
          <p:nvPr>
            <p:ph type="title"/>
          </p:nvPr>
        </p:nvSpPr>
        <p:spPr>
          <a:xfrm>
            <a:off x="193964" y="136526"/>
            <a:ext cx="11748654" cy="445366"/>
          </a:xfrm>
        </p:spPr>
        <p:txBody>
          <a:bodyPr>
            <a:normAutofit/>
          </a:bodyPr>
          <a:lstStyle>
            <a:lvl1pPr>
              <a:defRPr sz="2400"/>
            </a:lvl1pPr>
          </a:lstStyle>
          <a:p>
            <a:r>
              <a:rPr kumimoji="1" lang="ja-JP" altLang="en-US" dirty="0"/>
              <a:t>マスター タイトルの書式設定</a:t>
            </a:r>
          </a:p>
        </p:txBody>
      </p:sp>
      <p:pic>
        <p:nvPicPr>
          <p:cNvPr id="6" name="図 5">
            <a:extLst>
              <a:ext uri="{FF2B5EF4-FFF2-40B4-BE49-F238E27FC236}">
                <a16:creationId xmlns:a16="http://schemas.microsoft.com/office/drawing/2014/main" id="{A2CB7408-4772-D41B-8F1D-04EC2EE7E21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0330553" y="113846"/>
            <a:ext cx="1732361" cy="412474"/>
          </a:xfrm>
          <a:prstGeom prst="rect">
            <a:avLst/>
          </a:prstGeom>
        </p:spPr>
      </p:pic>
      <p:sp>
        <p:nvSpPr>
          <p:cNvPr id="7" name="日付プレースホルダー 3">
            <a:extLst>
              <a:ext uri="{FF2B5EF4-FFF2-40B4-BE49-F238E27FC236}">
                <a16:creationId xmlns:a16="http://schemas.microsoft.com/office/drawing/2014/main" id="{77E7709E-A6D8-0A81-8737-8946E8912F03}"/>
              </a:ext>
            </a:extLst>
          </p:cNvPr>
          <p:cNvSpPr>
            <a:spLocks noGrp="1"/>
          </p:cNvSpPr>
          <p:nvPr>
            <p:ph type="dt" sz="half" idx="10"/>
          </p:nvPr>
        </p:nvSpPr>
        <p:spPr>
          <a:xfrm>
            <a:off x="193964" y="6356349"/>
            <a:ext cx="2966077" cy="365125"/>
          </a:xfrm>
        </p:spPr>
        <p:txBody>
          <a:bodyPr/>
          <a:lstStyle/>
          <a:p>
            <a:fld id="{47E7108B-2646-4C93-8BF9-57D2BF18BB13}" type="datetime1">
              <a:rPr kumimoji="1" lang="ja-JP" altLang="en-US" smtClean="0"/>
              <a:t>2026/3/9</a:t>
            </a:fld>
            <a:endParaRPr kumimoji="1" lang="ja-JP" altLang="en-US" dirty="0"/>
          </a:p>
        </p:txBody>
      </p:sp>
      <p:sp>
        <p:nvSpPr>
          <p:cNvPr id="8" name="フッター プレースホルダー 4">
            <a:extLst>
              <a:ext uri="{FF2B5EF4-FFF2-40B4-BE49-F238E27FC236}">
                <a16:creationId xmlns:a16="http://schemas.microsoft.com/office/drawing/2014/main" id="{315B72E8-B5EF-EBF1-4184-3024A8CDC958}"/>
              </a:ext>
            </a:extLst>
          </p:cNvPr>
          <p:cNvSpPr>
            <a:spLocks noGrp="1"/>
          </p:cNvSpPr>
          <p:nvPr>
            <p:ph type="ftr" sz="quarter" idx="11"/>
          </p:nvPr>
        </p:nvSpPr>
        <p:spPr>
          <a:xfrm>
            <a:off x="3866021" y="6356350"/>
            <a:ext cx="4449116" cy="365125"/>
          </a:xfrm>
        </p:spPr>
        <p:txBody>
          <a:bodyPr/>
          <a:lstStyle/>
          <a:p>
            <a:endParaRPr kumimoji="1" lang="ja-JP" altLang="en-US"/>
          </a:p>
        </p:txBody>
      </p:sp>
      <p:sp>
        <p:nvSpPr>
          <p:cNvPr id="9" name="スライド番号プレースホルダー 5">
            <a:extLst>
              <a:ext uri="{FF2B5EF4-FFF2-40B4-BE49-F238E27FC236}">
                <a16:creationId xmlns:a16="http://schemas.microsoft.com/office/drawing/2014/main" id="{223A5A80-8728-5377-7EF1-C2428DBA56A0}"/>
              </a:ext>
            </a:extLst>
          </p:cNvPr>
          <p:cNvSpPr>
            <a:spLocks noGrp="1"/>
          </p:cNvSpPr>
          <p:nvPr>
            <p:ph type="sldNum" sz="quarter" idx="12"/>
          </p:nvPr>
        </p:nvSpPr>
        <p:spPr>
          <a:xfrm>
            <a:off x="8976540" y="6356350"/>
            <a:ext cx="2966077" cy="365125"/>
          </a:xfrm>
        </p:spPr>
        <p:txBody>
          <a:bodyPr/>
          <a:lstStyle/>
          <a:p>
            <a:fld id="{0028EE42-A902-4EE2-A18B-ACDA810FCEFC}" type="slidenum">
              <a:rPr kumimoji="1" lang="ja-JP" altLang="en-US" smtClean="0"/>
              <a:t>‹#›</a:t>
            </a:fld>
            <a:endParaRPr kumimoji="1" lang="ja-JP" altLang="en-US"/>
          </a:p>
        </p:txBody>
      </p:sp>
    </p:spTree>
    <p:extLst>
      <p:ext uri="{BB962C8B-B14F-4D97-AF65-F5344CB8AC3E}">
        <p14:creationId xmlns:p14="http://schemas.microsoft.com/office/powerpoint/2010/main" val="2084178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12AE3070-2130-F0C6-4EA4-8CDD697A160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0330553" y="113846"/>
            <a:ext cx="1732361" cy="412474"/>
          </a:xfrm>
          <a:prstGeom prst="rect">
            <a:avLst/>
          </a:prstGeom>
        </p:spPr>
      </p:pic>
      <p:sp>
        <p:nvSpPr>
          <p:cNvPr id="6" name="日付プレースホルダー 3">
            <a:extLst>
              <a:ext uri="{FF2B5EF4-FFF2-40B4-BE49-F238E27FC236}">
                <a16:creationId xmlns:a16="http://schemas.microsoft.com/office/drawing/2014/main" id="{F46BC21B-1603-D6F4-7477-BB5DB6CD3027}"/>
              </a:ext>
            </a:extLst>
          </p:cNvPr>
          <p:cNvSpPr>
            <a:spLocks noGrp="1"/>
          </p:cNvSpPr>
          <p:nvPr>
            <p:ph type="dt" sz="half" idx="10"/>
          </p:nvPr>
        </p:nvSpPr>
        <p:spPr>
          <a:xfrm>
            <a:off x="193964" y="6356349"/>
            <a:ext cx="2966077" cy="365125"/>
          </a:xfrm>
        </p:spPr>
        <p:txBody>
          <a:bodyPr/>
          <a:lstStyle/>
          <a:p>
            <a:fld id="{BC0DC1FD-8EC4-4E77-9D5D-C7B70B321C07}" type="datetime1">
              <a:rPr kumimoji="1" lang="ja-JP" altLang="en-US" smtClean="0"/>
              <a:t>2026/3/9</a:t>
            </a:fld>
            <a:endParaRPr kumimoji="1" lang="ja-JP" altLang="en-US" dirty="0"/>
          </a:p>
        </p:txBody>
      </p:sp>
      <p:sp>
        <p:nvSpPr>
          <p:cNvPr id="7" name="フッター プレースホルダー 4">
            <a:extLst>
              <a:ext uri="{FF2B5EF4-FFF2-40B4-BE49-F238E27FC236}">
                <a16:creationId xmlns:a16="http://schemas.microsoft.com/office/drawing/2014/main" id="{CC22BB8D-02D2-3808-9BAA-100A99A8D4E0}"/>
              </a:ext>
            </a:extLst>
          </p:cNvPr>
          <p:cNvSpPr>
            <a:spLocks noGrp="1"/>
          </p:cNvSpPr>
          <p:nvPr>
            <p:ph type="ftr" sz="quarter" idx="11"/>
          </p:nvPr>
        </p:nvSpPr>
        <p:spPr>
          <a:xfrm>
            <a:off x="3866021" y="6356350"/>
            <a:ext cx="4449116" cy="365125"/>
          </a:xfrm>
        </p:spPr>
        <p:txBody>
          <a:bodyPr/>
          <a:lstStyle/>
          <a:p>
            <a:endParaRPr kumimoji="1" lang="ja-JP" altLang="en-US"/>
          </a:p>
        </p:txBody>
      </p:sp>
      <p:sp>
        <p:nvSpPr>
          <p:cNvPr id="8" name="スライド番号プレースホルダー 5">
            <a:extLst>
              <a:ext uri="{FF2B5EF4-FFF2-40B4-BE49-F238E27FC236}">
                <a16:creationId xmlns:a16="http://schemas.microsoft.com/office/drawing/2014/main" id="{F312939D-B7AF-EDB5-4E00-98FF04F9D7F0}"/>
              </a:ext>
            </a:extLst>
          </p:cNvPr>
          <p:cNvSpPr>
            <a:spLocks noGrp="1"/>
          </p:cNvSpPr>
          <p:nvPr>
            <p:ph type="sldNum" sz="quarter" idx="12"/>
          </p:nvPr>
        </p:nvSpPr>
        <p:spPr>
          <a:xfrm>
            <a:off x="8976540" y="6356350"/>
            <a:ext cx="2966077" cy="365125"/>
          </a:xfrm>
        </p:spPr>
        <p:txBody>
          <a:bodyPr/>
          <a:lstStyle/>
          <a:p>
            <a:fld id="{0028EE42-A902-4EE2-A18B-ACDA810FCEFC}" type="slidenum">
              <a:rPr kumimoji="1" lang="ja-JP" altLang="en-US" smtClean="0"/>
              <a:t>‹#›</a:t>
            </a:fld>
            <a:endParaRPr kumimoji="1" lang="ja-JP" altLang="en-US"/>
          </a:p>
        </p:txBody>
      </p:sp>
    </p:spTree>
    <p:extLst>
      <p:ext uri="{BB962C8B-B14F-4D97-AF65-F5344CB8AC3E}">
        <p14:creationId xmlns:p14="http://schemas.microsoft.com/office/powerpoint/2010/main" val="3073645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6D6028-39DB-8AD0-9879-7B9DC68BC42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D68FE3D-DE82-2966-B522-4EC752F63F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E2B65E41-DA2F-A75F-2B4B-0C4137B167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DE9914A-CBC3-3DDE-D9E5-E7570A631C77}"/>
              </a:ext>
            </a:extLst>
          </p:cNvPr>
          <p:cNvSpPr>
            <a:spLocks noGrp="1"/>
          </p:cNvSpPr>
          <p:nvPr>
            <p:ph type="dt" sz="half" idx="10"/>
          </p:nvPr>
        </p:nvSpPr>
        <p:spPr/>
        <p:txBody>
          <a:bodyPr/>
          <a:lstStyle/>
          <a:p>
            <a:fld id="{45919FF4-21C6-40E6-9D41-4D4E0687D026}" type="datetime1">
              <a:rPr kumimoji="1" lang="ja-JP" altLang="en-US" smtClean="0"/>
              <a:t>2026/3/9</a:t>
            </a:fld>
            <a:endParaRPr kumimoji="1" lang="ja-JP" altLang="en-US"/>
          </a:p>
        </p:txBody>
      </p:sp>
      <p:sp>
        <p:nvSpPr>
          <p:cNvPr id="6" name="フッター プレースホルダー 5">
            <a:extLst>
              <a:ext uri="{FF2B5EF4-FFF2-40B4-BE49-F238E27FC236}">
                <a16:creationId xmlns:a16="http://schemas.microsoft.com/office/drawing/2014/main" id="{956ED64A-B8E2-A731-DE7C-A7E030E437A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4144F19-A939-F73F-DEE0-82E895DC45B9}"/>
              </a:ext>
            </a:extLst>
          </p:cNvPr>
          <p:cNvSpPr>
            <a:spLocks noGrp="1"/>
          </p:cNvSpPr>
          <p:nvPr>
            <p:ph type="sldNum" sz="quarter" idx="12"/>
          </p:nvPr>
        </p:nvSpPr>
        <p:spPr/>
        <p:txBody>
          <a:bodyPr/>
          <a:lstStyle/>
          <a:p>
            <a:fld id="{0028EE42-A902-4EE2-A18B-ACDA810FCEFC}" type="slidenum">
              <a:rPr kumimoji="1" lang="ja-JP" altLang="en-US" smtClean="0"/>
              <a:t>‹#›</a:t>
            </a:fld>
            <a:endParaRPr kumimoji="1" lang="ja-JP" altLang="en-US"/>
          </a:p>
        </p:txBody>
      </p:sp>
    </p:spTree>
    <p:extLst>
      <p:ext uri="{BB962C8B-B14F-4D97-AF65-F5344CB8AC3E}">
        <p14:creationId xmlns:p14="http://schemas.microsoft.com/office/powerpoint/2010/main" val="2302188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8DAFE8-C965-0CA4-220B-9CAE190217B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B9771A51-7655-EB3B-94E4-E23B0ABE17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A7E9D63B-986A-780E-7829-318949EDA8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6DA51CA-B354-A8A0-B9CD-23D3421F6EE3}"/>
              </a:ext>
            </a:extLst>
          </p:cNvPr>
          <p:cNvSpPr>
            <a:spLocks noGrp="1"/>
          </p:cNvSpPr>
          <p:nvPr>
            <p:ph type="dt" sz="half" idx="10"/>
          </p:nvPr>
        </p:nvSpPr>
        <p:spPr/>
        <p:txBody>
          <a:bodyPr/>
          <a:lstStyle/>
          <a:p>
            <a:fld id="{32410608-576B-4EAB-AE63-955DB70D90FD}" type="datetime1">
              <a:rPr kumimoji="1" lang="ja-JP" altLang="en-US" smtClean="0"/>
              <a:t>2026/3/9</a:t>
            </a:fld>
            <a:endParaRPr kumimoji="1" lang="ja-JP" altLang="en-US"/>
          </a:p>
        </p:txBody>
      </p:sp>
      <p:sp>
        <p:nvSpPr>
          <p:cNvPr id="6" name="フッター プレースホルダー 5">
            <a:extLst>
              <a:ext uri="{FF2B5EF4-FFF2-40B4-BE49-F238E27FC236}">
                <a16:creationId xmlns:a16="http://schemas.microsoft.com/office/drawing/2014/main" id="{1DDF76FE-D18E-0909-3199-C9299A30991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0C1757F-1DE0-D928-F561-BA04989B94DC}"/>
              </a:ext>
            </a:extLst>
          </p:cNvPr>
          <p:cNvSpPr>
            <a:spLocks noGrp="1"/>
          </p:cNvSpPr>
          <p:nvPr>
            <p:ph type="sldNum" sz="quarter" idx="12"/>
          </p:nvPr>
        </p:nvSpPr>
        <p:spPr/>
        <p:txBody>
          <a:bodyPr/>
          <a:lstStyle/>
          <a:p>
            <a:fld id="{0028EE42-A902-4EE2-A18B-ACDA810FCEFC}" type="slidenum">
              <a:rPr kumimoji="1" lang="ja-JP" altLang="en-US" smtClean="0"/>
              <a:t>‹#›</a:t>
            </a:fld>
            <a:endParaRPr kumimoji="1" lang="ja-JP" altLang="en-US"/>
          </a:p>
        </p:txBody>
      </p:sp>
    </p:spTree>
    <p:extLst>
      <p:ext uri="{BB962C8B-B14F-4D97-AF65-F5344CB8AC3E}">
        <p14:creationId xmlns:p14="http://schemas.microsoft.com/office/powerpoint/2010/main" val="3166179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6D26BA-A297-3987-08AB-1F2D47ED75BD}"/>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C63A91F-EA96-DF08-E539-0F90C7D5D6F2}"/>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9385ECD-3494-0DE0-F4E7-7153254D3C07}"/>
              </a:ext>
            </a:extLst>
          </p:cNvPr>
          <p:cNvSpPr>
            <a:spLocks noGrp="1"/>
          </p:cNvSpPr>
          <p:nvPr>
            <p:ph type="dt" sz="half" idx="10"/>
          </p:nvPr>
        </p:nvSpPr>
        <p:spPr/>
        <p:txBody>
          <a:bodyPr/>
          <a:lstStyle/>
          <a:p>
            <a:fld id="{1A300BE5-D39D-4CFD-B415-F480FA34C9D1}" type="datetime1">
              <a:rPr kumimoji="1" lang="ja-JP" altLang="en-US" smtClean="0"/>
              <a:t>2026/3/9</a:t>
            </a:fld>
            <a:endParaRPr kumimoji="1" lang="ja-JP" altLang="en-US"/>
          </a:p>
        </p:txBody>
      </p:sp>
      <p:sp>
        <p:nvSpPr>
          <p:cNvPr id="5" name="フッター プレースホルダー 4">
            <a:extLst>
              <a:ext uri="{FF2B5EF4-FFF2-40B4-BE49-F238E27FC236}">
                <a16:creationId xmlns:a16="http://schemas.microsoft.com/office/drawing/2014/main" id="{98A7A799-E32B-0C29-170F-75FA540FB4D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B3FA522-F7BF-A8AB-101E-2C98D23EA487}"/>
              </a:ext>
            </a:extLst>
          </p:cNvPr>
          <p:cNvSpPr>
            <a:spLocks noGrp="1"/>
          </p:cNvSpPr>
          <p:nvPr>
            <p:ph type="sldNum" sz="quarter" idx="12"/>
          </p:nvPr>
        </p:nvSpPr>
        <p:spPr/>
        <p:txBody>
          <a:bodyPr/>
          <a:lstStyle/>
          <a:p>
            <a:fld id="{0028EE42-A902-4EE2-A18B-ACDA810FCEFC}" type="slidenum">
              <a:rPr kumimoji="1" lang="ja-JP" altLang="en-US" smtClean="0"/>
              <a:t>‹#›</a:t>
            </a:fld>
            <a:endParaRPr kumimoji="1" lang="ja-JP" altLang="en-US"/>
          </a:p>
        </p:txBody>
      </p:sp>
    </p:spTree>
    <p:extLst>
      <p:ext uri="{BB962C8B-B14F-4D97-AF65-F5344CB8AC3E}">
        <p14:creationId xmlns:p14="http://schemas.microsoft.com/office/powerpoint/2010/main" val="3949410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B07C37B3-B2B7-ECE8-B561-9A17CACCA46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31DB68A-A7E1-31B2-26E4-95E0A7A8F955}"/>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CAD2A2D-DBAB-C25F-DA51-1CF4C9886D34}"/>
              </a:ext>
            </a:extLst>
          </p:cNvPr>
          <p:cNvSpPr>
            <a:spLocks noGrp="1"/>
          </p:cNvSpPr>
          <p:nvPr>
            <p:ph type="dt" sz="half" idx="10"/>
          </p:nvPr>
        </p:nvSpPr>
        <p:spPr/>
        <p:txBody>
          <a:bodyPr/>
          <a:lstStyle/>
          <a:p>
            <a:fld id="{060649E0-12BB-4F5F-B178-3D5F261EB2AE}" type="datetime1">
              <a:rPr kumimoji="1" lang="ja-JP" altLang="en-US" smtClean="0"/>
              <a:t>2026/3/9</a:t>
            </a:fld>
            <a:endParaRPr kumimoji="1" lang="ja-JP" altLang="en-US"/>
          </a:p>
        </p:txBody>
      </p:sp>
      <p:sp>
        <p:nvSpPr>
          <p:cNvPr id="5" name="フッター プレースホルダー 4">
            <a:extLst>
              <a:ext uri="{FF2B5EF4-FFF2-40B4-BE49-F238E27FC236}">
                <a16:creationId xmlns:a16="http://schemas.microsoft.com/office/drawing/2014/main" id="{F07190AF-72B6-8D4F-3600-153EAF352DF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A3A2204-2840-2676-3D91-E04CC565BA88}"/>
              </a:ext>
            </a:extLst>
          </p:cNvPr>
          <p:cNvSpPr>
            <a:spLocks noGrp="1"/>
          </p:cNvSpPr>
          <p:nvPr>
            <p:ph type="sldNum" sz="quarter" idx="12"/>
          </p:nvPr>
        </p:nvSpPr>
        <p:spPr/>
        <p:txBody>
          <a:bodyPr/>
          <a:lstStyle/>
          <a:p>
            <a:fld id="{0028EE42-A902-4EE2-A18B-ACDA810FCEFC}" type="slidenum">
              <a:rPr kumimoji="1" lang="ja-JP" altLang="en-US" smtClean="0"/>
              <a:t>‹#›</a:t>
            </a:fld>
            <a:endParaRPr kumimoji="1" lang="ja-JP" altLang="en-US"/>
          </a:p>
        </p:txBody>
      </p:sp>
    </p:spTree>
    <p:extLst>
      <p:ext uri="{BB962C8B-B14F-4D97-AF65-F5344CB8AC3E}">
        <p14:creationId xmlns:p14="http://schemas.microsoft.com/office/powerpoint/2010/main" val="2866035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とコンテンツ" type="obj">
  <p:cSld name="1_タイトルとコンテンツ">
    <p:spTree>
      <p:nvGrpSpPr>
        <p:cNvPr id="1" name="Shape 21"/>
        <p:cNvGrpSpPr/>
        <p:nvPr/>
      </p:nvGrpSpPr>
      <p:grpSpPr>
        <a:xfrm>
          <a:off x="0" y="0"/>
          <a:ext cx="0" cy="0"/>
          <a:chOff x="0" y="0"/>
          <a:chExt cx="0" cy="0"/>
        </a:xfrm>
      </p:grpSpPr>
      <p:sp>
        <p:nvSpPr>
          <p:cNvPr id="22" name="Google Shape;22;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4B3102BE-E1F7-4B5E-9E0F-858590521795}" type="datetime1">
              <a:rPr lang="ja-JP" altLang="en-US" smtClean="0"/>
              <a:t>2026/3/9</a:t>
            </a:fld>
            <a:endParaRPr/>
          </a:p>
        </p:txBody>
      </p:sp>
      <p:sp>
        <p:nvSpPr>
          <p:cNvPr id="25" name="Google Shape;2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extLst>
      <p:ext uri="{BB962C8B-B14F-4D97-AF65-F5344CB8AC3E}">
        <p14:creationId xmlns:p14="http://schemas.microsoft.com/office/powerpoint/2010/main" val="964449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4177A4CD-3D6E-BE98-C3D2-8A5F45985CE6}"/>
              </a:ext>
            </a:extLst>
          </p:cNvPr>
          <p:cNvSpPr>
            <a:spLocks noGrp="1"/>
          </p:cNvSpPr>
          <p:nvPr>
            <p:ph type="title"/>
          </p:nvPr>
        </p:nvSpPr>
        <p:spPr>
          <a:xfrm>
            <a:off x="397163" y="365125"/>
            <a:ext cx="11369963"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F21E16B-E0CA-61C2-266B-49B2A4CDD336}"/>
              </a:ext>
            </a:extLst>
          </p:cNvPr>
          <p:cNvSpPr>
            <a:spLocks noGrp="1"/>
          </p:cNvSpPr>
          <p:nvPr>
            <p:ph type="body" idx="1"/>
          </p:nvPr>
        </p:nvSpPr>
        <p:spPr>
          <a:xfrm>
            <a:off x="397163" y="1825625"/>
            <a:ext cx="11369963"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B7E50520-D0D8-9802-2963-FB1CDC5DC2EF}"/>
              </a:ext>
            </a:extLst>
          </p:cNvPr>
          <p:cNvSpPr>
            <a:spLocks noGrp="1"/>
          </p:cNvSpPr>
          <p:nvPr>
            <p:ph type="dt" sz="half" idx="2"/>
          </p:nvPr>
        </p:nvSpPr>
        <p:spPr>
          <a:xfrm>
            <a:off x="397163" y="6356349"/>
            <a:ext cx="2966077" cy="365125"/>
          </a:xfrm>
          <a:prstGeom prst="rect">
            <a:avLst/>
          </a:prstGeom>
        </p:spPr>
        <p:txBody>
          <a:bodyPr vert="horz" lIns="91440" tIns="45720" rIns="91440" bIns="45720" rtlCol="0" anchor="ctr"/>
          <a:lstStyle>
            <a:lvl1pPr algn="l">
              <a:defRPr sz="1200">
                <a:solidFill>
                  <a:schemeClr val="tx1">
                    <a:tint val="75000"/>
                  </a:schemeClr>
                </a:solidFill>
                <a:latin typeface="メイリオ" panose="020B0604030504040204" pitchFamily="50" charset="-128"/>
                <a:ea typeface="メイリオ" panose="020B0604030504040204" pitchFamily="50" charset="-128"/>
              </a:defRPr>
            </a:lvl1pPr>
          </a:lstStyle>
          <a:p>
            <a:fld id="{4E9CE0AE-88B0-48B3-B057-827E928FAC92}" type="datetime1">
              <a:rPr lang="ja-JP" altLang="en-US" smtClean="0"/>
              <a:t>2026/3/9</a:t>
            </a:fld>
            <a:endParaRPr lang="ja-JP" altLang="en-US"/>
          </a:p>
        </p:txBody>
      </p:sp>
      <p:sp>
        <p:nvSpPr>
          <p:cNvPr id="5" name="フッター プレースホルダー 4">
            <a:extLst>
              <a:ext uri="{FF2B5EF4-FFF2-40B4-BE49-F238E27FC236}">
                <a16:creationId xmlns:a16="http://schemas.microsoft.com/office/drawing/2014/main" id="{F219A273-0895-C564-2FD0-035913200142}"/>
              </a:ext>
            </a:extLst>
          </p:cNvPr>
          <p:cNvSpPr>
            <a:spLocks noGrp="1"/>
          </p:cNvSpPr>
          <p:nvPr>
            <p:ph type="ftr" sz="quarter" idx="3"/>
          </p:nvPr>
        </p:nvSpPr>
        <p:spPr>
          <a:xfrm>
            <a:off x="3866021" y="6356350"/>
            <a:ext cx="4449116" cy="365125"/>
          </a:xfrm>
          <a:prstGeom prst="rect">
            <a:avLst/>
          </a:prstGeom>
        </p:spPr>
        <p:txBody>
          <a:bodyPr vert="horz" lIns="91440" tIns="45720" rIns="91440" bIns="45720" rtlCol="0" anchor="ctr"/>
          <a:lstStyle>
            <a:lvl1pPr algn="ctr">
              <a:defRPr sz="1200">
                <a:solidFill>
                  <a:schemeClr val="tx1">
                    <a:tint val="75000"/>
                  </a:schemeClr>
                </a:solidFill>
                <a:latin typeface="メイリオ" panose="020B0604030504040204" pitchFamily="50" charset="-128"/>
                <a:ea typeface="メイリオ" panose="020B0604030504040204" pitchFamily="50" charset="-128"/>
              </a:defRPr>
            </a:lvl1pPr>
          </a:lstStyle>
          <a:p>
            <a:endParaRPr lang="ja-JP" altLang="en-US"/>
          </a:p>
        </p:txBody>
      </p:sp>
      <p:sp>
        <p:nvSpPr>
          <p:cNvPr id="6" name="スライド番号プレースホルダー 5">
            <a:extLst>
              <a:ext uri="{FF2B5EF4-FFF2-40B4-BE49-F238E27FC236}">
                <a16:creationId xmlns:a16="http://schemas.microsoft.com/office/drawing/2014/main" id="{DB61423A-305F-EE40-5ECC-230C8125A7ED}"/>
              </a:ext>
            </a:extLst>
          </p:cNvPr>
          <p:cNvSpPr>
            <a:spLocks noGrp="1"/>
          </p:cNvSpPr>
          <p:nvPr>
            <p:ph type="sldNum" sz="quarter" idx="4"/>
          </p:nvPr>
        </p:nvSpPr>
        <p:spPr>
          <a:xfrm>
            <a:off x="8828760" y="6356350"/>
            <a:ext cx="2966077" cy="365125"/>
          </a:xfrm>
          <a:prstGeom prst="rect">
            <a:avLst/>
          </a:prstGeom>
        </p:spPr>
        <p:txBody>
          <a:bodyPr vert="horz" lIns="91440" tIns="45720" rIns="91440" bIns="45720" rtlCol="0" anchor="ctr"/>
          <a:lstStyle>
            <a:lvl1pPr algn="r">
              <a:defRPr sz="1200">
                <a:solidFill>
                  <a:schemeClr val="tx1">
                    <a:tint val="75000"/>
                  </a:schemeClr>
                </a:solidFill>
                <a:latin typeface="メイリオ" panose="020B0604030504040204" pitchFamily="50" charset="-128"/>
                <a:ea typeface="メイリオ" panose="020B0604030504040204" pitchFamily="50" charset="-128"/>
              </a:defRPr>
            </a:lvl1pPr>
          </a:lstStyle>
          <a:p>
            <a:fld id="{0028EE42-A902-4EE2-A18B-ACDA810FCEFC}" type="slidenum">
              <a:rPr lang="ja-JP" altLang="en-US" smtClean="0"/>
              <a:pPr/>
              <a:t>‹#›</a:t>
            </a:fld>
            <a:endParaRPr lang="ja-JP" altLang="en-US"/>
          </a:p>
        </p:txBody>
      </p:sp>
    </p:spTree>
    <p:extLst>
      <p:ext uri="{BB962C8B-B14F-4D97-AF65-F5344CB8AC3E}">
        <p14:creationId xmlns:p14="http://schemas.microsoft.com/office/powerpoint/2010/main" val="34244922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メイリオ" panose="020B0604030504040204" pitchFamily="50" charset="-128"/>
          <a:ea typeface="メイリオ" panose="020B0604030504040204"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C6AE9-DFBF-2D5E-DB26-9DD5F600175B}"/>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C764F4CC-D8C4-B431-9AF0-6DEA819B7E87}"/>
              </a:ext>
            </a:extLst>
          </p:cNvPr>
          <p:cNvSpPr>
            <a:spLocks noGrp="1"/>
          </p:cNvSpPr>
          <p:nvPr>
            <p:ph type="title"/>
          </p:nvPr>
        </p:nvSpPr>
        <p:spPr/>
        <p:txBody>
          <a:bodyPr>
            <a:normAutofit/>
          </a:bodyPr>
          <a:lstStyle/>
          <a:p>
            <a:r>
              <a:rPr lang="ja-JP" altLang="en-US" sz="3600" b="1" dirty="0"/>
              <a:t>大会当日 運営マニュアルひな形</a:t>
            </a:r>
            <a:endParaRPr lang="ja-JP" altLang="ja-JP" sz="3600" b="1" dirty="0"/>
          </a:p>
        </p:txBody>
      </p:sp>
      <p:sp>
        <p:nvSpPr>
          <p:cNvPr id="6" name="テキスト プレースホルダー 5">
            <a:extLst>
              <a:ext uri="{FF2B5EF4-FFF2-40B4-BE49-F238E27FC236}">
                <a16:creationId xmlns:a16="http://schemas.microsoft.com/office/drawing/2014/main" id="{8985866F-DFC2-4F6E-E2A6-D0CF4F7D3588}"/>
              </a:ext>
            </a:extLst>
          </p:cNvPr>
          <p:cNvSpPr>
            <a:spLocks noGrp="1"/>
          </p:cNvSpPr>
          <p:nvPr>
            <p:ph type="body" idx="1"/>
          </p:nvPr>
        </p:nvSpPr>
        <p:spPr/>
        <p:txBody>
          <a:bodyPr>
            <a:normAutofit/>
          </a:bodyPr>
          <a:lstStyle/>
          <a:p>
            <a:r>
              <a:rPr lang="en-US" altLang="ja-JP" sz="1800" dirty="0"/>
              <a:t>※</a:t>
            </a:r>
            <a:r>
              <a:rPr lang="ja-JP" altLang="en-US" sz="1800" dirty="0"/>
              <a:t>赤字部分を可変としています。あくまでも参考のひな形としてご活用ください。</a:t>
            </a:r>
          </a:p>
        </p:txBody>
      </p:sp>
      <p:sp>
        <p:nvSpPr>
          <p:cNvPr id="3" name="スライド番号プレースホルダー 2">
            <a:extLst>
              <a:ext uri="{FF2B5EF4-FFF2-40B4-BE49-F238E27FC236}">
                <a16:creationId xmlns:a16="http://schemas.microsoft.com/office/drawing/2014/main" id="{3A3215DC-EADE-BF2F-B786-58259C582B81}"/>
              </a:ext>
            </a:extLst>
          </p:cNvPr>
          <p:cNvSpPr>
            <a:spLocks noGrp="1"/>
          </p:cNvSpPr>
          <p:nvPr>
            <p:ph type="sldNum" sz="quarter" idx="12"/>
          </p:nvPr>
        </p:nvSpPr>
        <p:spPr/>
        <p:txBody>
          <a:bodyPr/>
          <a:lstStyle/>
          <a:p>
            <a:fld id="{0028EE42-A902-4EE2-A18B-ACDA810FCEFC}" type="slidenum">
              <a:rPr kumimoji="1" lang="ja-JP" altLang="en-US" smtClean="0"/>
              <a:t>1</a:t>
            </a:fld>
            <a:endParaRPr kumimoji="1" lang="ja-JP" altLang="en-US"/>
          </a:p>
        </p:txBody>
      </p:sp>
    </p:spTree>
    <p:extLst>
      <p:ext uri="{BB962C8B-B14F-4D97-AF65-F5344CB8AC3E}">
        <p14:creationId xmlns:p14="http://schemas.microsoft.com/office/powerpoint/2010/main" val="2856175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B7C3E6CE-E2F6-0048-9E64-CAEC4AFD2C88}"/>
              </a:ext>
            </a:extLst>
          </p:cNvPr>
          <p:cNvPicPr>
            <a:picLocks noChangeAspect="1"/>
          </p:cNvPicPr>
          <p:nvPr/>
        </p:nvPicPr>
        <p:blipFill>
          <a:blip r:embed="rId3"/>
          <a:stretch>
            <a:fillRect/>
          </a:stretch>
        </p:blipFill>
        <p:spPr>
          <a:xfrm>
            <a:off x="1092218" y="575649"/>
            <a:ext cx="6066554" cy="6032473"/>
          </a:xfrm>
          <a:prstGeom prst="rect">
            <a:avLst/>
          </a:prstGeom>
        </p:spPr>
      </p:pic>
      <p:sp>
        <p:nvSpPr>
          <p:cNvPr id="29" name="四角形: 角を丸くする 28">
            <a:extLst>
              <a:ext uri="{FF2B5EF4-FFF2-40B4-BE49-F238E27FC236}">
                <a16:creationId xmlns:a16="http://schemas.microsoft.com/office/drawing/2014/main" id="{BAD8A6CE-9F12-EECF-62FF-93E9A957D8E1}"/>
              </a:ext>
            </a:extLst>
          </p:cNvPr>
          <p:cNvSpPr/>
          <p:nvPr/>
        </p:nvSpPr>
        <p:spPr>
          <a:xfrm>
            <a:off x="7339705" y="3947476"/>
            <a:ext cx="1061305" cy="400110"/>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latin typeface="メイリオ" panose="020B0604030504040204" pitchFamily="50" charset="-128"/>
                <a:ea typeface="メイリオ" panose="020B0604030504040204" pitchFamily="50" charset="-128"/>
              </a:rPr>
              <a:t>クラブ集合</a:t>
            </a:r>
          </a:p>
        </p:txBody>
      </p:sp>
      <p:sp>
        <p:nvSpPr>
          <p:cNvPr id="30" name="テキスト ボックス 29">
            <a:extLst>
              <a:ext uri="{FF2B5EF4-FFF2-40B4-BE49-F238E27FC236}">
                <a16:creationId xmlns:a16="http://schemas.microsoft.com/office/drawing/2014/main" id="{3033EAF6-F68B-E18F-54FD-800E25369961}"/>
              </a:ext>
            </a:extLst>
          </p:cNvPr>
          <p:cNvSpPr txBox="1"/>
          <p:nvPr/>
        </p:nvSpPr>
        <p:spPr>
          <a:xfrm>
            <a:off x="7339707" y="4412062"/>
            <a:ext cx="2626120" cy="2123658"/>
          </a:xfrm>
          <a:prstGeom prst="rect">
            <a:avLst/>
          </a:prstGeom>
          <a:noFill/>
        </p:spPr>
        <p:txBody>
          <a:bodyPr wrap="square" rtlCol="0">
            <a:spAutoFit/>
          </a:bodyPr>
          <a:lstStyle/>
          <a:p>
            <a:pPr marL="0" marR="0">
              <a:spcBef>
                <a:spcPts val="0"/>
              </a:spcBef>
              <a:spcAft>
                <a:spcPts val="0"/>
              </a:spcAft>
            </a:pPr>
            <a:r>
              <a:rPr lang="en-US" altLang="ja-JP" sz="1100" dirty="0">
                <a:latin typeface="メイリオ" panose="020B0604030504040204" pitchFamily="50" charset="-128"/>
                <a:ea typeface="メイリオ" panose="020B0604030504040204" pitchFamily="50" charset="-128"/>
              </a:rPr>
              <a:t>12:30</a:t>
            </a:r>
            <a:r>
              <a:rPr lang="ja-JP" altLang="en-US" sz="1100" dirty="0">
                <a:latin typeface="メイリオ" panose="020B0604030504040204" pitchFamily="50" charset="-128"/>
                <a:ea typeface="メイリオ" panose="020B0604030504040204" pitchFamily="50" charset="-128"/>
              </a:rPr>
              <a:t>～</a:t>
            </a:r>
            <a:r>
              <a:rPr lang="en-US" altLang="ja-JP" sz="1100" dirty="0">
                <a:latin typeface="メイリオ" panose="020B0604030504040204" pitchFamily="50" charset="-128"/>
                <a:ea typeface="メイリオ" panose="020B0604030504040204" pitchFamily="50" charset="-128"/>
              </a:rPr>
              <a:t>13:30</a:t>
            </a:r>
            <a:r>
              <a:rPr lang="ja-JP" altLang="en-US" sz="1100" dirty="0">
                <a:latin typeface="メイリオ" panose="020B0604030504040204" pitchFamily="50" charset="-128"/>
                <a:ea typeface="メイリオ" panose="020B0604030504040204" pitchFamily="50" charset="-128"/>
              </a:rPr>
              <a:t>　クラブ撮影</a:t>
            </a:r>
            <a:endParaRPr lang="en-US" altLang="ja-JP" sz="1100" dirty="0">
              <a:latin typeface="メイリオ" panose="020B0604030504040204" pitchFamily="50" charset="-128"/>
              <a:ea typeface="メイリオ" panose="020B0604030504040204" pitchFamily="50" charset="-128"/>
            </a:endParaRPr>
          </a:p>
          <a:p>
            <a:r>
              <a:rPr lang="en-US" altLang="ja-JP" sz="1100" dirty="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ゴール横クラブエリア</a:t>
            </a:r>
            <a:endParaRPr lang="en-US" altLang="ja-JP" sz="1100" dirty="0">
              <a:latin typeface="メイリオ" panose="020B0604030504040204" pitchFamily="50" charset="-128"/>
              <a:ea typeface="メイリオ" panose="020B0604030504040204" pitchFamily="50" charset="-128"/>
            </a:endParaRPr>
          </a:p>
          <a:p>
            <a:r>
              <a:rPr lang="en-US" altLang="ja-JP" sz="1100" dirty="0">
                <a:latin typeface="メイリオ" panose="020B0604030504040204" pitchFamily="50" charset="-128"/>
                <a:ea typeface="メイリオ" panose="020B0604030504040204" pitchFamily="50" charset="-128"/>
              </a:rPr>
              <a:t>9</a:t>
            </a:r>
            <a:r>
              <a:rPr lang="ja-JP" altLang="en-US" sz="1100" dirty="0">
                <a:latin typeface="メイリオ" panose="020B0604030504040204" pitchFamily="50" charset="-128"/>
                <a:ea typeface="メイリオ" panose="020B0604030504040204" pitchFamily="50" charset="-128"/>
              </a:rPr>
              <a:t>クラブ</a:t>
            </a:r>
            <a:endParaRPr lang="en-US" altLang="ja-JP" sz="1100" dirty="0">
              <a:latin typeface="メイリオ" panose="020B0604030504040204" pitchFamily="50" charset="-128"/>
              <a:ea typeface="メイリオ" panose="020B0604030504040204" pitchFamily="50" charset="-128"/>
            </a:endParaRPr>
          </a:p>
          <a:p>
            <a:r>
              <a:rPr lang="ja-JP" altLang="en-US" sz="1100" b="1" dirty="0">
                <a:solidFill>
                  <a:srgbClr val="FF0000"/>
                </a:solidFill>
                <a:latin typeface="メイリオ" panose="020B0604030504040204" pitchFamily="50" charset="-128"/>
                <a:ea typeface="メイリオ" panose="020B0604030504040204" pitchFamily="50" charset="-128"/>
              </a:rPr>
              <a:t>クラブ名①</a:t>
            </a:r>
            <a:endParaRPr lang="en-US" altLang="ja-JP" sz="1100" b="1" dirty="0">
              <a:solidFill>
                <a:srgbClr val="FF0000"/>
              </a:solidFill>
              <a:latin typeface="メイリオ" panose="020B0604030504040204" pitchFamily="50" charset="-128"/>
              <a:ea typeface="メイリオ" panose="020B0604030504040204" pitchFamily="50" charset="-128"/>
            </a:endParaRPr>
          </a:p>
          <a:p>
            <a:r>
              <a:rPr lang="ja-JP" altLang="en-US" sz="1100" b="1" dirty="0">
                <a:solidFill>
                  <a:srgbClr val="FF0000"/>
                </a:solidFill>
                <a:latin typeface="メイリオ" panose="020B0604030504040204" pitchFamily="50" charset="-128"/>
                <a:ea typeface="メイリオ" panose="020B0604030504040204" pitchFamily="50" charset="-128"/>
              </a:rPr>
              <a:t>クラブ名②</a:t>
            </a:r>
            <a:endParaRPr lang="en-US" altLang="ja-JP" sz="1100" b="1" dirty="0">
              <a:solidFill>
                <a:srgbClr val="FF0000"/>
              </a:solidFill>
              <a:latin typeface="メイリオ" panose="020B0604030504040204" pitchFamily="50" charset="-128"/>
              <a:ea typeface="メイリオ" panose="020B0604030504040204" pitchFamily="50" charset="-128"/>
            </a:endParaRPr>
          </a:p>
          <a:p>
            <a:r>
              <a:rPr lang="ja-JP" altLang="en-US" sz="1100" b="1" dirty="0">
                <a:solidFill>
                  <a:srgbClr val="FF0000"/>
                </a:solidFill>
                <a:latin typeface="メイリオ" panose="020B0604030504040204" pitchFamily="50" charset="-128"/>
                <a:ea typeface="メイリオ" panose="020B0604030504040204" pitchFamily="50" charset="-128"/>
              </a:rPr>
              <a:t>クラブ名③</a:t>
            </a:r>
            <a:endParaRPr lang="en-US" altLang="ja-JP" sz="1100" b="1" dirty="0">
              <a:solidFill>
                <a:srgbClr val="FF0000"/>
              </a:solidFill>
              <a:latin typeface="メイリオ" panose="020B0604030504040204" pitchFamily="50" charset="-128"/>
              <a:ea typeface="メイリオ" panose="020B0604030504040204" pitchFamily="50" charset="-128"/>
            </a:endParaRPr>
          </a:p>
          <a:p>
            <a:r>
              <a:rPr lang="ja-JP" altLang="en-US" sz="1100" b="1" dirty="0">
                <a:solidFill>
                  <a:srgbClr val="FF0000"/>
                </a:solidFill>
                <a:latin typeface="メイリオ" panose="020B0604030504040204" pitchFamily="50" charset="-128"/>
                <a:ea typeface="メイリオ" panose="020B0604030504040204" pitchFamily="50" charset="-128"/>
              </a:rPr>
              <a:t>クラブ名④</a:t>
            </a:r>
            <a:endParaRPr lang="en-US" altLang="ja-JP" sz="1100" b="1" dirty="0">
              <a:solidFill>
                <a:srgbClr val="FF0000"/>
              </a:solidFill>
              <a:latin typeface="メイリオ" panose="020B0604030504040204" pitchFamily="50" charset="-128"/>
              <a:ea typeface="メイリオ" panose="020B0604030504040204" pitchFamily="50" charset="-128"/>
            </a:endParaRPr>
          </a:p>
          <a:p>
            <a:r>
              <a:rPr lang="ja-JP" altLang="en-US" sz="1100" b="1" dirty="0">
                <a:solidFill>
                  <a:srgbClr val="FF0000"/>
                </a:solidFill>
                <a:latin typeface="メイリオ" panose="020B0604030504040204" pitchFamily="50" charset="-128"/>
                <a:ea typeface="メイリオ" panose="020B0604030504040204" pitchFamily="50" charset="-128"/>
              </a:rPr>
              <a:t>クラブ名⑤</a:t>
            </a:r>
            <a:endParaRPr lang="en-US" altLang="ja-JP" sz="1100" b="1" dirty="0">
              <a:solidFill>
                <a:srgbClr val="FF0000"/>
              </a:solidFill>
              <a:latin typeface="メイリオ" panose="020B0604030504040204" pitchFamily="50" charset="-128"/>
              <a:ea typeface="メイリオ" panose="020B0604030504040204" pitchFamily="50" charset="-128"/>
            </a:endParaRPr>
          </a:p>
          <a:p>
            <a:r>
              <a:rPr lang="ja-JP" altLang="en-US" sz="1100" b="1" dirty="0">
                <a:solidFill>
                  <a:srgbClr val="FF0000"/>
                </a:solidFill>
                <a:latin typeface="メイリオ" panose="020B0604030504040204" pitchFamily="50" charset="-128"/>
                <a:ea typeface="メイリオ" panose="020B0604030504040204" pitchFamily="50" charset="-128"/>
              </a:rPr>
              <a:t>クラブ名⑥</a:t>
            </a:r>
            <a:endParaRPr lang="en-US" altLang="ja-JP" sz="1100" b="1" dirty="0">
              <a:solidFill>
                <a:srgbClr val="FF0000"/>
              </a:solidFill>
              <a:latin typeface="メイリオ" panose="020B0604030504040204" pitchFamily="50" charset="-128"/>
              <a:ea typeface="メイリオ" panose="020B0604030504040204" pitchFamily="50" charset="-128"/>
            </a:endParaRPr>
          </a:p>
          <a:p>
            <a:r>
              <a:rPr lang="ja-JP" altLang="en-US" sz="1100" b="1" dirty="0">
                <a:solidFill>
                  <a:srgbClr val="FF0000"/>
                </a:solidFill>
                <a:latin typeface="メイリオ" panose="020B0604030504040204" pitchFamily="50" charset="-128"/>
                <a:ea typeface="メイリオ" panose="020B0604030504040204" pitchFamily="50" charset="-128"/>
              </a:rPr>
              <a:t>クラブ名⑦</a:t>
            </a:r>
            <a:endParaRPr lang="en-US" altLang="ja-JP" sz="1100" b="1" dirty="0">
              <a:solidFill>
                <a:srgbClr val="FF0000"/>
              </a:solidFill>
              <a:latin typeface="メイリオ" panose="020B0604030504040204" pitchFamily="50" charset="-128"/>
              <a:ea typeface="メイリオ" panose="020B0604030504040204" pitchFamily="50" charset="-128"/>
            </a:endParaRPr>
          </a:p>
          <a:p>
            <a:r>
              <a:rPr lang="ja-JP" altLang="en-US" sz="1100" b="1" dirty="0">
                <a:solidFill>
                  <a:srgbClr val="FF0000"/>
                </a:solidFill>
                <a:latin typeface="メイリオ" panose="020B0604030504040204" pitchFamily="50" charset="-128"/>
                <a:ea typeface="メイリオ" panose="020B0604030504040204" pitchFamily="50" charset="-128"/>
              </a:rPr>
              <a:t>クラブ名⑧</a:t>
            </a:r>
            <a:endParaRPr lang="en-US" altLang="ja-JP" sz="1100" b="1" dirty="0">
              <a:solidFill>
                <a:srgbClr val="FF0000"/>
              </a:solidFill>
              <a:latin typeface="メイリオ" panose="020B0604030504040204" pitchFamily="50" charset="-128"/>
              <a:ea typeface="メイリオ" panose="020B0604030504040204" pitchFamily="50" charset="-128"/>
            </a:endParaRPr>
          </a:p>
          <a:p>
            <a:r>
              <a:rPr lang="ja-JP" altLang="en-US" sz="1100" b="1" dirty="0">
                <a:solidFill>
                  <a:srgbClr val="FF0000"/>
                </a:solidFill>
                <a:latin typeface="メイリオ" panose="020B0604030504040204" pitchFamily="50" charset="-128"/>
                <a:ea typeface="メイリオ" panose="020B0604030504040204" pitchFamily="50" charset="-128"/>
              </a:rPr>
              <a:t>クラブ名⑨</a:t>
            </a:r>
          </a:p>
        </p:txBody>
      </p:sp>
      <p:sp>
        <p:nvSpPr>
          <p:cNvPr id="22" name="四角形: 角を丸くする 21">
            <a:extLst>
              <a:ext uri="{FF2B5EF4-FFF2-40B4-BE49-F238E27FC236}">
                <a16:creationId xmlns:a16="http://schemas.microsoft.com/office/drawing/2014/main" id="{42B37F67-630B-18F6-FB15-C48061946699}"/>
              </a:ext>
            </a:extLst>
          </p:cNvPr>
          <p:cNvSpPr/>
          <p:nvPr/>
        </p:nvSpPr>
        <p:spPr>
          <a:xfrm>
            <a:off x="239487" y="5552447"/>
            <a:ext cx="783771" cy="587979"/>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latin typeface="メイリオ" panose="020B0604030504040204" pitchFamily="50" charset="-128"/>
                <a:ea typeface="メイリオ" panose="020B0604030504040204" pitchFamily="50" charset="-128"/>
              </a:rPr>
              <a:t>クラブ</a:t>
            </a:r>
            <a:endParaRPr kumimoji="1" lang="en-US" altLang="ja-JP" sz="800" dirty="0">
              <a:latin typeface="メイリオ" panose="020B0604030504040204" pitchFamily="50" charset="-128"/>
              <a:ea typeface="メイリオ" panose="020B0604030504040204" pitchFamily="50" charset="-128"/>
            </a:endParaRPr>
          </a:p>
          <a:p>
            <a:pPr algn="ctr"/>
            <a:r>
              <a:rPr kumimoji="1" lang="ja-JP" altLang="en-US" sz="800" dirty="0">
                <a:latin typeface="メイリオ" panose="020B0604030504040204" pitchFamily="50" charset="-128"/>
                <a:ea typeface="メイリオ" panose="020B0604030504040204" pitchFamily="50" charset="-128"/>
              </a:rPr>
              <a:t>集合写真</a:t>
            </a:r>
          </a:p>
        </p:txBody>
      </p:sp>
      <p:sp>
        <p:nvSpPr>
          <p:cNvPr id="34" name="正方形/長方形 33">
            <a:extLst>
              <a:ext uri="{FF2B5EF4-FFF2-40B4-BE49-F238E27FC236}">
                <a16:creationId xmlns:a16="http://schemas.microsoft.com/office/drawing/2014/main" id="{02DBF003-C177-994E-99AF-272D565D82E6}"/>
              </a:ext>
            </a:extLst>
          </p:cNvPr>
          <p:cNvSpPr/>
          <p:nvPr/>
        </p:nvSpPr>
        <p:spPr>
          <a:xfrm>
            <a:off x="1092218" y="5646382"/>
            <a:ext cx="6066554" cy="40011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C99EA081-E1B3-A343-0F41-2390C3DC9B2A}"/>
              </a:ext>
            </a:extLst>
          </p:cNvPr>
          <p:cNvSpPr txBox="1"/>
          <p:nvPr/>
        </p:nvSpPr>
        <p:spPr>
          <a:xfrm>
            <a:off x="7339706" y="3406167"/>
            <a:ext cx="4295567" cy="430887"/>
          </a:xfrm>
          <a:prstGeom prst="rect">
            <a:avLst/>
          </a:prstGeom>
          <a:noFill/>
        </p:spPr>
        <p:txBody>
          <a:bodyPr wrap="square" rtlCol="0">
            <a:spAutoFit/>
          </a:bodyPr>
          <a:lstStyle/>
          <a:p>
            <a:pPr marL="0" marR="0">
              <a:spcBef>
                <a:spcPts val="0"/>
              </a:spcBef>
              <a:spcAft>
                <a:spcPts val="0"/>
              </a:spcAft>
            </a:pPr>
            <a:r>
              <a:rPr lang="en-US" altLang="ja-JP" sz="1100" b="1" dirty="0">
                <a:latin typeface="メイリオ" panose="020B0604030504040204" pitchFamily="50" charset="-128"/>
                <a:ea typeface="メイリオ" panose="020B0604030504040204" pitchFamily="50" charset="-128"/>
              </a:rPr>
              <a:t>12:00</a:t>
            </a:r>
            <a:r>
              <a:rPr lang="ja-JP" altLang="en-US" sz="1100" b="1" dirty="0">
                <a:latin typeface="メイリオ" panose="020B0604030504040204" pitchFamily="50" charset="-128"/>
                <a:ea typeface="メイリオ" panose="020B0604030504040204" pitchFamily="50" charset="-128"/>
              </a:rPr>
              <a:t>：</a:t>
            </a:r>
            <a:endParaRPr lang="en-US" altLang="ja-JP" sz="1100" b="1" dirty="0">
              <a:latin typeface="メイリオ" panose="020B0604030504040204" pitchFamily="50" charset="-128"/>
              <a:ea typeface="メイリオ" panose="020B0604030504040204" pitchFamily="50" charset="-128"/>
            </a:endParaRPr>
          </a:p>
          <a:p>
            <a:pPr marL="0" marR="0">
              <a:spcBef>
                <a:spcPts val="0"/>
              </a:spcBef>
              <a:spcAft>
                <a:spcPts val="0"/>
              </a:spcAft>
            </a:pPr>
            <a:r>
              <a:rPr lang="ja-JP" altLang="en-US" sz="1100" b="1" dirty="0">
                <a:latin typeface="メイリオ" panose="020B0604030504040204" pitchFamily="50" charset="-128"/>
                <a:ea typeface="メイリオ" panose="020B0604030504040204" pitchFamily="50" charset="-128"/>
              </a:rPr>
              <a:t>ゴール横クラブエリアにて、カメラマンと待ち合わせ</a:t>
            </a:r>
            <a:endParaRPr lang="en-US" altLang="ja-JP" sz="1100" b="1" dirty="0">
              <a:latin typeface="メイリオ" panose="020B0604030504040204" pitchFamily="50" charset="-128"/>
              <a:ea typeface="メイリオ" panose="020B0604030504040204" pitchFamily="50" charset="-128"/>
            </a:endParaRPr>
          </a:p>
        </p:txBody>
      </p:sp>
      <p:sp>
        <p:nvSpPr>
          <p:cNvPr id="3" name="テキスト ボックス 2">
            <a:extLst>
              <a:ext uri="{FF2B5EF4-FFF2-40B4-BE49-F238E27FC236}">
                <a16:creationId xmlns:a16="http://schemas.microsoft.com/office/drawing/2014/main" id="{69C1D802-8D52-7B1C-2960-A0EC2D808748}"/>
              </a:ext>
            </a:extLst>
          </p:cNvPr>
          <p:cNvSpPr txBox="1"/>
          <p:nvPr/>
        </p:nvSpPr>
        <p:spPr>
          <a:xfrm>
            <a:off x="7339707" y="2884920"/>
            <a:ext cx="3250538" cy="430887"/>
          </a:xfrm>
          <a:prstGeom prst="rect">
            <a:avLst/>
          </a:prstGeom>
          <a:noFill/>
        </p:spPr>
        <p:txBody>
          <a:bodyPr wrap="square" rtlCol="0">
            <a:spAutoFit/>
          </a:bodyPr>
          <a:lstStyle/>
          <a:p>
            <a:pPr marL="0" marR="0">
              <a:spcBef>
                <a:spcPts val="0"/>
              </a:spcBef>
              <a:spcAft>
                <a:spcPts val="0"/>
              </a:spcAft>
            </a:pPr>
            <a:r>
              <a:rPr lang="en-US" altLang="ja-JP" sz="1100" b="1" dirty="0">
                <a:latin typeface="メイリオ" panose="020B0604030504040204" pitchFamily="50" charset="-128"/>
                <a:ea typeface="メイリオ" panose="020B0604030504040204" pitchFamily="50" charset="-128"/>
              </a:rPr>
              <a:t>10</a:t>
            </a:r>
            <a:r>
              <a:rPr lang="ja-JP" altLang="en-US" sz="1100" b="1" dirty="0">
                <a:latin typeface="メイリオ" panose="020B0604030504040204" pitchFamily="50" charset="-128"/>
                <a:ea typeface="メイリオ" panose="020B0604030504040204" pitchFamily="50" charset="-128"/>
              </a:rPr>
              <a:t>：</a:t>
            </a:r>
            <a:r>
              <a:rPr lang="en-US" altLang="ja-JP" sz="1100" b="1" dirty="0">
                <a:latin typeface="メイリオ" panose="020B0604030504040204" pitchFamily="50" charset="-128"/>
                <a:ea typeface="メイリオ" panose="020B0604030504040204" pitchFamily="50" charset="-128"/>
              </a:rPr>
              <a:t>30</a:t>
            </a:r>
            <a:r>
              <a:rPr lang="ja-JP" altLang="en-US" sz="1100" b="1" dirty="0">
                <a:latin typeface="メイリオ" panose="020B0604030504040204" pitchFamily="50" charset="-128"/>
                <a:ea typeface="メイリオ" panose="020B0604030504040204" pitchFamily="50" charset="-128"/>
                <a:sym typeface="Wingdings" panose="05000000000000000000" pitchFamily="2" charset="2"/>
              </a:rPr>
              <a:t>：</a:t>
            </a:r>
            <a:endParaRPr lang="en-US" altLang="ja-JP" sz="1100" b="1" dirty="0">
              <a:latin typeface="メイリオ" panose="020B0604030504040204" pitchFamily="50" charset="-128"/>
              <a:ea typeface="メイリオ" panose="020B0604030504040204" pitchFamily="50" charset="-128"/>
            </a:endParaRPr>
          </a:p>
          <a:p>
            <a:pPr marL="0" marR="0">
              <a:spcBef>
                <a:spcPts val="0"/>
              </a:spcBef>
              <a:spcAft>
                <a:spcPts val="0"/>
              </a:spcAft>
            </a:pPr>
            <a:r>
              <a:rPr lang="ja-JP" altLang="en-US" sz="1100" b="1" dirty="0">
                <a:latin typeface="メイリオ" panose="020B0604030504040204" pitchFamily="50" charset="-128"/>
                <a:ea typeface="メイリオ" panose="020B0604030504040204" pitchFamily="50" charset="-128"/>
              </a:rPr>
              <a:t>ゴール地点に移動</a:t>
            </a:r>
            <a:endParaRPr lang="en-US" altLang="ja-JP" sz="1100" b="1" dirty="0">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A5145A8C-6E5C-E4EE-3037-8239103D0EAD}"/>
              </a:ext>
            </a:extLst>
          </p:cNvPr>
          <p:cNvSpPr txBox="1"/>
          <p:nvPr/>
        </p:nvSpPr>
        <p:spPr>
          <a:xfrm>
            <a:off x="7339707" y="865412"/>
            <a:ext cx="3885020" cy="1277273"/>
          </a:xfrm>
          <a:prstGeom prst="rect">
            <a:avLst/>
          </a:prstGeom>
          <a:noFill/>
        </p:spPr>
        <p:txBody>
          <a:bodyPr wrap="square" rtlCol="0">
            <a:spAutoFit/>
          </a:bodyPr>
          <a:lstStyle/>
          <a:p>
            <a:pPr marL="0" marR="0">
              <a:spcBef>
                <a:spcPts val="0"/>
              </a:spcBef>
              <a:spcAft>
                <a:spcPts val="0"/>
              </a:spcAft>
            </a:pPr>
            <a:r>
              <a:rPr lang="en-US" altLang="ja-JP" sz="1100" b="1" dirty="0">
                <a:latin typeface="メイリオ" panose="020B0604030504040204" pitchFamily="50" charset="-128"/>
                <a:ea typeface="メイリオ" panose="020B0604030504040204" pitchFamily="50" charset="-128"/>
              </a:rPr>
              <a:t>5</a:t>
            </a:r>
            <a:r>
              <a:rPr lang="ja-JP" altLang="en-US" sz="1100" b="1" dirty="0">
                <a:latin typeface="メイリオ" panose="020B0604030504040204" pitchFamily="50" charset="-128"/>
                <a:ea typeface="メイリオ" panose="020B0604030504040204" pitchFamily="50" charset="-128"/>
              </a:rPr>
              <a:t>：</a:t>
            </a:r>
            <a:r>
              <a:rPr lang="en-US" altLang="ja-JP" sz="1100" b="1" dirty="0">
                <a:latin typeface="メイリオ" panose="020B0604030504040204" pitchFamily="50" charset="-128"/>
                <a:ea typeface="メイリオ" panose="020B0604030504040204" pitchFamily="50" charset="-128"/>
              </a:rPr>
              <a:t>30</a:t>
            </a:r>
            <a:r>
              <a:rPr lang="ja-JP" altLang="en-US" sz="1100" b="1" dirty="0">
                <a:latin typeface="メイリオ" panose="020B0604030504040204" pitchFamily="50" charset="-128"/>
                <a:ea typeface="メイリオ" panose="020B0604030504040204" pitchFamily="50" charset="-128"/>
              </a:rPr>
              <a:t>：</a:t>
            </a:r>
            <a:endParaRPr lang="en-US" altLang="ja-JP" sz="1100" b="1" dirty="0">
              <a:latin typeface="メイリオ" panose="020B0604030504040204" pitchFamily="50" charset="-128"/>
              <a:ea typeface="メイリオ" panose="020B0604030504040204" pitchFamily="50" charset="-128"/>
            </a:endParaRPr>
          </a:p>
          <a:p>
            <a:pPr marL="0" marR="0">
              <a:spcBef>
                <a:spcPts val="0"/>
              </a:spcBef>
              <a:spcAft>
                <a:spcPts val="0"/>
              </a:spcAft>
            </a:pPr>
            <a:r>
              <a:rPr lang="ja-JP" altLang="en-US" sz="1100" b="1" dirty="0">
                <a:latin typeface="メイリオ" panose="020B0604030504040204" pitchFamily="50" charset="-128"/>
                <a:ea typeface="メイリオ" panose="020B0604030504040204" pitchFamily="50" charset="-128"/>
              </a:rPr>
              <a:t>ホテルのロビー集合</a:t>
            </a:r>
            <a:endParaRPr lang="en-US" altLang="ja-JP" sz="1100" b="1" dirty="0">
              <a:latin typeface="メイリオ" panose="020B0604030504040204" pitchFamily="50" charset="-128"/>
              <a:ea typeface="メイリオ" panose="020B0604030504040204" pitchFamily="50" charset="-128"/>
            </a:endParaRPr>
          </a:p>
          <a:p>
            <a:pPr marL="0" marR="0">
              <a:spcBef>
                <a:spcPts val="0"/>
              </a:spcBef>
              <a:spcAft>
                <a:spcPts val="0"/>
              </a:spcAft>
            </a:pPr>
            <a:r>
              <a:rPr lang="ja-JP" altLang="en-US" sz="1100" b="1" dirty="0">
                <a:latin typeface="メイリオ" panose="020B0604030504040204" pitchFamily="50" charset="-128"/>
                <a:ea typeface="メイリオ" panose="020B0604030504040204" pitchFamily="50" charset="-128"/>
              </a:rPr>
              <a:t>↓</a:t>
            </a:r>
            <a:endParaRPr lang="en-US" altLang="ja-JP" sz="1100" b="1" dirty="0">
              <a:latin typeface="メイリオ" panose="020B0604030504040204" pitchFamily="50" charset="-128"/>
              <a:ea typeface="メイリオ" panose="020B0604030504040204" pitchFamily="50" charset="-128"/>
            </a:endParaRPr>
          </a:p>
          <a:p>
            <a:pPr marL="0" marR="0">
              <a:spcBef>
                <a:spcPts val="0"/>
              </a:spcBef>
              <a:spcAft>
                <a:spcPts val="0"/>
              </a:spcAft>
            </a:pPr>
            <a:r>
              <a:rPr lang="ja-JP" altLang="en-US" sz="1100" b="1" dirty="0">
                <a:latin typeface="メイリオ" panose="020B0604030504040204" pitchFamily="50" charset="-128"/>
                <a:ea typeface="メイリオ" panose="020B0604030504040204" pitchFamily="50" charset="-128"/>
              </a:rPr>
              <a:t>ゴール地点にてテントの設営確認</a:t>
            </a:r>
            <a:endParaRPr lang="en-US" altLang="ja-JP" sz="1100" b="1" dirty="0">
              <a:latin typeface="メイリオ" panose="020B0604030504040204" pitchFamily="50" charset="-128"/>
              <a:ea typeface="メイリオ" panose="020B0604030504040204" pitchFamily="50" charset="-128"/>
            </a:endParaRPr>
          </a:p>
          <a:p>
            <a:pPr marL="0" marR="0">
              <a:spcBef>
                <a:spcPts val="0"/>
              </a:spcBef>
              <a:spcAft>
                <a:spcPts val="0"/>
              </a:spcAft>
            </a:pPr>
            <a:r>
              <a:rPr lang="ja-JP" altLang="en-US" sz="1100" b="1" dirty="0">
                <a:latin typeface="メイリオ" panose="020B0604030504040204" pitchFamily="50" charset="-128"/>
                <a:ea typeface="メイリオ" panose="020B0604030504040204" pitchFamily="50" charset="-128"/>
              </a:rPr>
              <a:t>↓</a:t>
            </a:r>
            <a:endParaRPr lang="en-US" altLang="ja-JP" sz="1100" b="1" dirty="0">
              <a:latin typeface="メイリオ" panose="020B0604030504040204" pitchFamily="50" charset="-128"/>
              <a:ea typeface="メイリオ" panose="020B0604030504040204" pitchFamily="50" charset="-128"/>
            </a:endParaRPr>
          </a:p>
          <a:p>
            <a:pPr marL="0" marR="0">
              <a:spcBef>
                <a:spcPts val="0"/>
              </a:spcBef>
              <a:spcAft>
                <a:spcPts val="0"/>
              </a:spcAft>
            </a:pPr>
            <a:r>
              <a:rPr lang="en-US" altLang="ja-JP" sz="1100" b="1" dirty="0">
                <a:latin typeface="メイリオ" panose="020B0604030504040204" pitchFamily="50" charset="-128"/>
                <a:ea typeface="メイリオ" panose="020B0604030504040204" pitchFamily="50" charset="-128"/>
              </a:rPr>
              <a:t>6</a:t>
            </a:r>
            <a:r>
              <a:rPr lang="ja-JP" altLang="en-US" sz="1100" b="1" dirty="0">
                <a:latin typeface="メイリオ" panose="020B0604030504040204" pitchFamily="50" charset="-128"/>
                <a:ea typeface="メイリオ" panose="020B0604030504040204" pitchFamily="50" charset="-128"/>
              </a:rPr>
              <a:t>：</a:t>
            </a:r>
            <a:r>
              <a:rPr lang="en-US" altLang="ja-JP" sz="1100" b="1" dirty="0">
                <a:latin typeface="メイリオ" panose="020B0604030504040204" pitchFamily="50" charset="-128"/>
                <a:ea typeface="メイリオ" panose="020B0604030504040204" pitchFamily="50" charset="-128"/>
              </a:rPr>
              <a:t>00</a:t>
            </a:r>
            <a:r>
              <a:rPr lang="ja-JP" altLang="en-US" sz="1100" b="1" dirty="0">
                <a:latin typeface="メイリオ" panose="020B0604030504040204" pitchFamily="50" charset="-128"/>
                <a:ea typeface="メイリオ" panose="020B0604030504040204" pitchFamily="50" charset="-128"/>
              </a:rPr>
              <a:t>：スイムスタート地点着</a:t>
            </a:r>
            <a:endParaRPr lang="en-US" altLang="ja-JP" sz="1100" b="1" dirty="0">
              <a:latin typeface="メイリオ" panose="020B0604030504040204" pitchFamily="50" charset="-128"/>
              <a:ea typeface="メイリオ" panose="020B0604030504040204" pitchFamily="50" charset="-128"/>
            </a:endParaRPr>
          </a:p>
          <a:p>
            <a:pPr marL="0" marR="0">
              <a:spcBef>
                <a:spcPts val="0"/>
              </a:spcBef>
              <a:spcAft>
                <a:spcPts val="0"/>
              </a:spcAft>
            </a:pPr>
            <a:r>
              <a:rPr lang="en-US" altLang="ja-JP" sz="1100" b="1" dirty="0">
                <a:latin typeface="メイリオ" panose="020B0604030504040204" pitchFamily="50" charset="-128"/>
                <a:ea typeface="メイリオ" panose="020B0604030504040204" pitchFamily="50" charset="-128"/>
              </a:rPr>
              <a:t>※</a:t>
            </a:r>
            <a:r>
              <a:rPr lang="ja-JP" altLang="en-US" sz="1100" b="1" dirty="0">
                <a:latin typeface="メイリオ" panose="020B0604030504040204" pitchFamily="50" charset="-128"/>
                <a:ea typeface="メイリオ" panose="020B0604030504040204" pitchFamily="50" charset="-128"/>
              </a:rPr>
              <a:t>印刷済み表彰状ピックアップ、表彰対象クラブの検討</a:t>
            </a:r>
            <a:endParaRPr lang="en-US" altLang="ja-JP" sz="1100" b="1"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19772979-4DA5-3768-30D8-255595124ADA}"/>
              </a:ext>
            </a:extLst>
          </p:cNvPr>
          <p:cNvSpPr txBox="1"/>
          <p:nvPr/>
        </p:nvSpPr>
        <p:spPr>
          <a:xfrm>
            <a:off x="7339707" y="2314220"/>
            <a:ext cx="3250538" cy="430887"/>
          </a:xfrm>
          <a:prstGeom prst="rect">
            <a:avLst/>
          </a:prstGeom>
          <a:noFill/>
        </p:spPr>
        <p:txBody>
          <a:bodyPr wrap="square" rtlCol="0">
            <a:spAutoFit/>
          </a:bodyPr>
          <a:lstStyle/>
          <a:p>
            <a:pPr marL="0" marR="0">
              <a:spcBef>
                <a:spcPts val="0"/>
              </a:spcBef>
              <a:spcAft>
                <a:spcPts val="0"/>
              </a:spcAft>
            </a:pPr>
            <a:r>
              <a:rPr lang="en-US" altLang="ja-JP" sz="1100" b="1" dirty="0">
                <a:latin typeface="メイリオ" panose="020B0604030504040204" pitchFamily="50" charset="-128"/>
                <a:ea typeface="メイリオ" panose="020B0604030504040204" pitchFamily="50" charset="-128"/>
              </a:rPr>
              <a:t>10</a:t>
            </a:r>
            <a:r>
              <a:rPr lang="ja-JP" altLang="en-US" sz="1100" b="1" dirty="0">
                <a:latin typeface="メイリオ" panose="020B0604030504040204" pitchFamily="50" charset="-128"/>
                <a:ea typeface="メイリオ" panose="020B0604030504040204" pitchFamily="50" charset="-128"/>
              </a:rPr>
              <a:t>：</a:t>
            </a:r>
            <a:r>
              <a:rPr lang="en-US" altLang="ja-JP" sz="1100" b="1" dirty="0">
                <a:latin typeface="メイリオ" panose="020B0604030504040204" pitchFamily="50" charset="-128"/>
                <a:ea typeface="メイリオ" panose="020B0604030504040204" pitchFamily="50" charset="-128"/>
              </a:rPr>
              <a:t>00</a:t>
            </a:r>
            <a:r>
              <a:rPr lang="ja-JP" altLang="en-US" sz="1100" b="1" dirty="0">
                <a:latin typeface="メイリオ" panose="020B0604030504040204" pitchFamily="50" charset="-128"/>
                <a:ea typeface="メイリオ" panose="020B0604030504040204" pitchFamily="50" charset="-128"/>
              </a:rPr>
              <a:t>：</a:t>
            </a:r>
            <a:endParaRPr lang="en-US" altLang="ja-JP" sz="1100" b="1" dirty="0">
              <a:latin typeface="メイリオ" panose="020B0604030504040204" pitchFamily="50" charset="-128"/>
              <a:ea typeface="メイリオ" panose="020B0604030504040204" pitchFamily="50" charset="-128"/>
            </a:endParaRPr>
          </a:p>
          <a:p>
            <a:pPr marL="0" marR="0">
              <a:spcBef>
                <a:spcPts val="0"/>
              </a:spcBef>
              <a:spcAft>
                <a:spcPts val="0"/>
              </a:spcAft>
            </a:pPr>
            <a:r>
              <a:rPr lang="en-US" altLang="ja-JP" sz="1100" b="1" dirty="0">
                <a:latin typeface="メイリオ" panose="020B0604030504040204" pitchFamily="50" charset="-128"/>
                <a:ea typeface="メイリオ" panose="020B0604030504040204" pitchFamily="50" charset="-128"/>
              </a:rPr>
              <a:t>MC</a:t>
            </a:r>
            <a:r>
              <a:rPr lang="ja-JP" altLang="en-US" sz="1100" b="1" dirty="0">
                <a:latin typeface="メイリオ" panose="020B0604030504040204" pitchFamily="50" charset="-128"/>
                <a:ea typeface="メイリオ" panose="020B0604030504040204" pitchFamily="50" charset="-128"/>
              </a:rPr>
              <a:t>さんと表彰式のコメント内容を確認</a:t>
            </a:r>
            <a:endParaRPr lang="en-US" altLang="ja-JP" sz="1100" b="1" dirty="0">
              <a:latin typeface="メイリオ" panose="020B0604030504040204" pitchFamily="50" charset="-128"/>
              <a:ea typeface="メイリオ" panose="020B0604030504040204" pitchFamily="50" charset="-128"/>
            </a:endParaRPr>
          </a:p>
        </p:txBody>
      </p:sp>
      <p:sp>
        <p:nvSpPr>
          <p:cNvPr id="11" name="タイトル 10">
            <a:extLst>
              <a:ext uri="{FF2B5EF4-FFF2-40B4-BE49-F238E27FC236}">
                <a16:creationId xmlns:a16="http://schemas.microsoft.com/office/drawing/2014/main" id="{0C7308C5-45D0-A4CC-A148-7C71D6A3F7EF}"/>
              </a:ext>
            </a:extLst>
          </p:cNvPr>
          <p:cNvSpPr>
            <a:spLocks noGrp="1"/>
          </p:cNvSpPr>
          <p:nvPr>
            <p:ph type="title"/>
          </p:nvPr>
        </p:nvSpPr>
        <p:spPr/>
        <p:txBody>
          <a:bodyPr/>
          <a:lstStyle/>
          <a:p>
            <a:r>
              <a:rPr lang="ja-JP" altLang="en-US" dirty="0"/>
              <a:t>〇〇大会　撮影タイムテーブル</a:t>
            </a:r>
          </a:p>
        </p:txBody>
      </p:sp>
      <p:sp>
        <p:nvSpPr>
          <p:cNvPr id="5" name="スライド番号プレースホルダー 4">
            <a:extLst>
              <a:ext uri="{FF2B5EF4-FFF2-40B4-BE49-F238E27FC236}">
                <a16:creationId xmlns:a16="http://schemas.microsoft.com/office/drawing/2014/main" id="{5497BB41-F545-32AA-63EC-32E3D5DB3E09}"/>
              </a:ext>
            </a:extLst>
          </p:cNvPr>
          <p:cNvSpPr>
            <a:spLocks noGrp="1"/>
          </p:cNvSpPr>
          <p:nvPr>
            <p:ph type="sldNum" sz="quarter" idx="12"/>
          </p:nvPr>
        </p:nvSpPr>
        <p:spPr/>
        <p:txBody>
          <a:bodyPr/>
          <a:lstStyle/>
          <a:p>
            <a:fld id="{0028EE42-A902-4EE2-A18B-ACDA810FCEFC}" type="slidenum">
              <a:rPr kumimoji="1" lang="ja-JP" altLang="en-US" smtClean="0"/>
              <a:t>2</a:t>
            </a:fld>
            <a:endParaRPr kumimoji="1" lang="ja-JP" altLang="en-US"/>
          </a:p>
        </p:txBody>
      </p:sp>
    </p:spTree>
    <p:extLst>
      <p:ext uri="{BB962C8B-B14F-4D97-AF65-F5344CB8AC3E}">
        <p14:creationId xmlns:p14="http://schemas.microsoft.com/office/powerpoint/2010/main" val="3287061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5B61C-5DD2-A6F5-EF48-99AD5D99BB0B}"/>
            </a:ext>
          </a:extLst>
        </p:cNvPr>
        <p:cNvGrpSpPr/>
        <p:nvPr/>
      </p:nvGrpSpPr>
      <p:grpSpPr>
        <a:xfrm>
          <a:off x="0" y="0"/>
          <a:ext cx="0" cy="0"/>
          <a:chOff x="0" y="0"/>
          <a:chExt cx="0" cy="0"/>
        </a:xfrm>
      </p:grpSpPr>
      <p:pic>
        <p:nvPicPr>
          <p:cNvPr id="15" name="図 14">
            <a:extLst>
              <a:ext uri="{FF2B5EF4-FFF2-40B4-BE49-F238E27FC236}">
                <a16:creationId xmlns:a16="http://schemas.microsoft.com/office/drawing/2014/main" id="{D202ED46-3AE4-6F42-2DB5-0B3ED329E7F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54634" y="1892772"/>
            <a:ext cx="6784529" cy="4421952"/>
          </a:xfrm>
          <a:prstGeom prst="rect">
            <a:avLst/>
          </a:prstGeom>
        </p:spPr>
      </p:pic>
      <p:sp>
        <p:nvSpPr>
          <p:cNvPr id="19" name="四角形: 角を丸くする 18">
            <a:extLst>
              <a:ext uri="{FF2B5EF4-FFF2-40B4-BE49-F238E27FC236}">
                <a16:creationId xmlns:a16="http://schemas.microsoft.com/office/drawing/2014/main" id="{19A55F10-F6D2-35F0-B5A5-4FD470EE0629}"/>
              </a:ext>
            </a:extLst>
          </p:cNvPr>
          <p:cNvSpPr/>
          <p:nvPr/>
        </p:nvSpPr>
        <p:spPr>
          <a:xfrm>
            <a:off x="7550657" y="2220326"/>
            <a:ext cx="2060067" cy="40011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latin typeface="メイリオ" panose="020B0604030504040204" pitchFamily="50" charset="-128"/>
                <a:ea typeface="メイリオ" panose="020B0604030504040204" pitchFamily="50" charset="-128"/>
              </a:rPr>
              <a:t>テント貸出希望</a:t>
            </a:r>
            <a:r>
              <a:rPr kumimoji="1" lang="en-US" altLang="ja-JP" sz="1050" dirty="0">
                <a:latin typeface="メイリオ" panose="020B0604030504040204" pitchFamily="50" charset="-128"/>
                <a:ea typeface="メイリオ" panose="020B0604030504040204" pitchFamily="50" charset="-128"/>
              </a:rPr>
              <a:t>&amp;</a:t>
            </a:r>
            <a:r>
              <a:rPr kumimoji="1" lang="ja-JP" altLang="en-US" sz="1050" dirty="0">
                <a:latin typeface="メイリオ" panose="020B0604030504040204" pitchFamily="50" charset="-128"/>
                <a:ea typeface="メイリオ" panose="020B0604030504040204" pitchFamily="50" charset="-128"/>
              </a:rPr>
              <a:t>設置位置</a:t>
            </a:r>
            <a:endParaRPr kumimoji="1" lang="en-US" altLang="ja-JP" sz="1050"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F7ABB28E-96A0-6BEE-D544-AC3C01471C68}"/>
              </a:ext>
            </a:extLst>
          </p:cNvPr>
          <p:cNvSpPr txBox="1"/>
          <p:nvPr/>
        </p:nvSpPr>
        <p:spPr>
          <a:xfrm>
            <a:off x="7550659" y="2684912"/>
            <a:ext cx="3123561" cy="1615827"/>
          </a:xfrm>
          <a:prstGeom prst="rect">
            <a:avLst/>
          </a:prstGeom>
          <a:noFill/>
        </p:spPr>
        <p:txBody>
          <a:bodyPr wrap="square" rtlCol="0">
            <a:spAutoFit/>
          </a:bodyPr>
          <a:lstStyle/>
          <a:p>
            <a:r>
              <a:rPr lang="ja-JP" altLang="en-US" sz="1100" b="1" dirty="0">
                <a:latin typeface="メイリオ" panose="020B0604030504040204" pitchFamily="50" charset="-128"/>
                <a:ea typeface="メイリオ" panose="020B0604030504040204" pitchFamily="50" charset="-128"/>
              </a:rPr>
              <a:t>テントの脚のみの貸し出し：</a:t>
            </a:r>
            <a:r>
              <a:rPr lang="en-US" altLang="ja-JP" sz="1100" b="1" dirty="0">
                <a:latin typeface="メイリオ" panose="020B0604030504040204" pitchFamily="50" charset="-128"/>
                <a:ea typeface="メイリオ" panose="020B0604030504040204" pitchFamily="50" charset="-128"/>
              </a:rPr>
              <a:t>1</a:t>
            </a:r>
            <a:r>
              <a:rPr lang="ja-JP" altLang="en-US" sz="1100" b="1" dirty="0">
                <a:latin typeface="メイリオ" panose="020B0604030504040204" pitchFamily="50" charset="-128"/>
                <a:ea typeface="メイリオ" panose="020B0604030504040204" pitchFamily="50" charset="-128"/>
              </a:rPr>
              <a:t>クラブ</a:t>
            </a:r>
          </a:p>
          <a:p>
            <a:r>
              <a:rPr lang="ja-JP" altLang="en-US" sz="1100" b="1" dirty="0">
                <a:solidFill>
                  <a:srgbClr val="FF0000"/>
                </a:solidFill>
                <a:latin typeface="メイリオ" panose="020B0604030504040204" pitchFamily="50" charset="-128"/>
                <a:ea typeface="メイリオ" panose="020B0604030504040204" pitchFamily="50" charset="-128"/>
              </a:rPr>
              <a:t>クラブ名①</a:t>
            </a:r>
            <a:endParaRPr lang="en-US" altLang="ja-JP" sz="1100" b="1" dirty="0">
              <a:solidFill>
                <a:srgbClr val="FF0000"/>
              </a:solidFill>
              <a:latin typeface="メイリオ" panose="020B0604030504040204" pitchFamily="50" charset="-128"/>
              <a:ea typeface="メイリオ" panose="020B0604030504040204" pitchFamily="50" charset="-128"/>
            </a:endParaRPr>
          </a:p>
          <a:p>
            <a:endParaRPr lang="en-US" altLang="ja-JP" sz="1100" b="1" dirty="0">
              <a:latin typeface="メイリオ" panose="020B0604030504040204" pitchFamily="50" charset="-128"/>
              <a:ea typeface="メイリオ" panose="020B0604030504040204" pitchFamily="50" charset="-128"/>
            </a:endParaRPr>
          </a:p>
          <a:p>
            <a:pPr marL="0" marR="0">
              <a:spcBef>
                <a:spcPts val="0"/>
              </a:spcBef>
              <a:spcAft>
                <a:spcPts val="0"/>
              </a:spcAft>
            </a:pPr>
            <a:r>
              <a:rPr lang="ja-JP" altLang="en-US" sz="1100" b="1" dirty="0">
                <a:latin typeface="メイリオ" panose="020B0604030504040204" pitchFamily="50" charset="-128"/>
                <a:ea typeface="メイリオ" panose="020B0604030504040204" pitchFamily="50" charset="-128"/>
              </a:rPr>
              <a:t>テントと脚をセットでの貸し出し：</a:t>
            </a:r>
            <a:r>
              <a:rPr lang="en-US" altLang="ja-JP" sz="1100" b="1" dirty="0">
                <a:latin typeface="メイリオ" panose="020B0604030504040204" pitchFamily="50" charset="-128"/>
                <a:ea typeface="メイリオ" panose="020B0604030504040204" pitchFamily="50" charset="-128"/>
              </a:rPr>
              <a:t>5</a:t>
            </a:r>
            <a:r>
              <a:rPr lang="ja-JP" altLang="en-US" sz="1100" b="1" dirty="0">
                <a:latin typeface="メイリオ" panose="020B0604030504040204" pitchFamily="50" charset="-128"/>
                <a:ea typeface="メイリオ" panose="020B0604030504040204" pitchFamily="50" charset="-128"/>
              </a:rPr>
              <a:t>クラブ</a:t>
            </a:r>
            <a:endParaRPr lang="ja-JP" altLang="en-US" sz="1100" dirty="0">
              <a:latin typeface="メイリオ" panose="020B0604030504040204" pitchFamily="50" charset="-128"/>
              <a:ea typeface="メイリオ" panose="020B0604030504040204" pitchFamily="50" charset="-128"/>
            </a:endParaRPr>
          </a:p>
          <a:p>
            <a:r>
              <a:rPr lang="ja-JP" altLang="en-US" sz="1100" b="1" dirty="0">
                <a:solidFill>
                  <a:srgbClr val="FF0000"/>
                </a:solidFill>
                <a:latin typeface="メイリオ" panose="020B0604030504040204" pitchFamily="50" charset="-128"/>
                <a:ea typeface="メイリオ" panose="020B0604030504040204" pitchFamily="50" charset="-128"/>
              </a:rPr>
              <a:t>クラブ名②</a:t>
            </a:r>
            <a:endParaRPr lang="en-US" altLang="ja-JP" sz="1100" b="1" dirty="0">
              <a:solidFill>
                <a:srgbClr val="FF0000"/>
              </a:solidFill>
              <a:latin typeface="メイリオ" panose="020B0604030504040204" pitchFamily="50" charset="-128"/>
              <a:ea typeface="メイリオ" panose="020B0604030504040204" pitchFamily="50" charset="-128"/>
            </a:endParaRPr>
          </a:p>
          <a:p>
            <a:r>
              <a:rPr lang="ja-JP" altLang="en-US" sz="1100" b="1" dirty="0">
                <a:solidFill>
                  <a:srgbClr val="FF0000"/>
                </a:solidFill>
                <a:latin typeface="メイリオ" panose="020B0604030504040204" pitchFamily="50" charset="-128"/>
                <a:ea typeface="メイリオ" panose="020B0604030504040204" pitchFamily="50" charset="-128"/>
              </a:rPr>
              <a:t>クラブ名③</a:t>
            </a:r>
            <a:endParaRPr lang="en-US" altLang="ja-JP" sz="1100" b="1" dirty="0">
              <a:solidFill>
                <a:srgbClr val="FF0000"/>
              </a:solidFill>
              <a:latin typeface="メイリオ" panose="020B0604030504040204" pitchFamily="50" charset="-128"/>
              <a:ea typeface="メイリオ" panose="020B0604030504040204" pitchFamily="50" charset="-128"/>
            </a:endParaRPr>
          </a:p>
          <a:p>
            <a:r>
              <a:rPr lang="ja-JP" altLang="en-US" sz="1100" b="1" dirty="0">
                <a:solidFill>
                  <a:srgbClr val="FF0000"/>
                </a:solidFill>
                <a:latin typeface="メイリオ" panose="020B0604030504040204" pitchFamily="50" charset="-128"/>
                <a:ea typeface="メイリオ" panose="020B0604030504040204" pitchFamily="50" charset="-128"/>
              </a:rPr>
              <a:t>クラブ名④</a:t>
            </a:r>
            <a:endParaRPr lang="en-US" altLang="ja-JP" sz="1100" b="1" dirty="0">
              <a:solidFill>
                <a:srgbClr val="FF0000"/>
              </a:solidFill>
              <a:latin typeface="メイリオ" panose="020B0604030504040204" pitchFamily="50" charset="-128"/>
              <a:ea typeface="メイリオ" panose="020B0604030504040204" pitchFamily="50" charset="-128"/>
            </a:endParaRPr>
          </a:p>
          <a:p>
            <a:r>
              <a:rPr lang="ja-JP" altLang="en-US" sz="1100" b="1" dirty="0">
                <a:solidFill>
                  <a:srgbClr val="FF0000"/>
                </a:solidFill>
                <a:latin typeface="メイリオ" panose="020B0604030504040204" pitchFamily="50" charset="-128"/>
                <a:ea typeface="メイリオ" panose="020B0604030504040204" pitchFamily="50" charset="-128"/>
              </a:rPr>
              <a:t>クラブ名⑤</a:t>
            </a:r>
            <a:endParaRPr lang="en-US" altLang="ja-JP" sz="1100" b="1" dirty="0">
              <a:solidFill>
                <a:srgbClr val="FF0000"/>
              </a:solidFill>
              <a:latin typeface="メイリオ" panose="020B0604030504040204" pitchFamily="50" charset="-128"/>
              <a:ea typeface="メイリオ" panose="020B0604030504040204" pitchFamily="50" charset="-128"/>
            </a:endParaRPr>
          </a:p>
          <a:p>
            <a:r>
              <a:rPr lang="ja-JP" altLang="en-US" sz="1100" b="1" dirty="0">
                <a:solidFill>
                  <a:srgbClr val="FF0000"/>
                </a:solidFill>
                <a:latin typeface="メイリオ" panose="020B0604030504040204" pitchFamily="50" charset="-128"/>
                <a:ea typeface="メイリオ" panose="020B0604030504040204" pitchFamily="50" charset="-128"/>
              </a:rPr>
              <a:t>クラブ名⑥</a:t>
            </a:r>
            <a:endParaRPr lang="en-US" altLang="ja-JP" sz="1100" b="1" dirty="0">
              <a:solidFill>
                <a:srgbClr val="FF0000"/>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0D64AF38-D6B5-C962-1D95-DF8A1C6E27F3}"/>
              </a:ext>
            </a:extLst>
          </p:cNvPr>
          <p:cNvSpPr txBox="1"/>
          <p:nvPr/>
        </p:nvSpPr>
        <p:spPr>
          <a:xfrm>
            <a:off x="468218" y="854848"/>
            <a:ext cx="10168168" cy="738664"/>
          </a:xfrm>
          <a:prstGeom prst="rect">
            <a:avLst/>
          </a:prstGeom>
          <a:noFill/>
        </p:spPr>
        <p:txBody>
          <a:bodyPr wrap="none" rtlCol="0">
            <a:spAutoFit/>
          </a:bodyPr>
          <a:lstStyle/>
          <a:p>
            <a:pPr marL="285750" indent="-285750">
              <a:buFont typeface="Arial" panose="020B0604020202020204" pitchFamily="34" charset="0"/>
              <a:buChar char="•"/>
            </a:pPr>
            <a:r>
              <a:rPr lang="ja-JP" altLang="en-US" sz="1400" dirty="0">
                <a:latin typeface="メイリオ" panose="020B0604030504040204" pitchFamily="50" charset="-128"/>
                <a:ea typeface="メイリオ" panose="020B0604030504040204" pitchFamily="50" charset="-128"/>
              </a:rPr>
              <a:t>土曜に大会事務局側でテントを設営いただき、日曜の朝には設置された状態にしておく。</a:t>
            </a:r>
            <a:endParaRPr lang="en-US" altLang="ja-JP" sz="1400" dirty="0">
              <a:latin typeface="メイリオ" panose="020B0604030504040204" pitchFamily="50" charset="-128"/>
              <a:ea typeface="メイリオ" panose="020B0604030504040204" pitchFamily="50" charset="-128"/>
            </a:endParaRPr>
          </a:p>
          <a:p>
            <a:pPr marL="285750" indent="-285750">
              <a:buFont typeface="Arial" panose="020B0604020202020204" pitchFamily="34" charset="0"/>
              <a:buChar char="•"/>
            </a:pPr>
            <a:r>
              <a:rPr lang="ja-JP" altLang="en-US" sz="1400" dirty="0">
                <a:latin typeface="メイリオ" panose="020B0604030504040204" pitchFamily="50" charset="-128"/>
                <a:ea typeface="メイリオ" panose="020B0604030504040204" pitchFamily="50" charset="-128"/>
              </a:rPr>
              <a:t>設営時に天幕と脚を設置し、脚が下りた状態にしておいていただき、当日来場した各クラブに自身で脚を上げてもらう。</a:t>
            </a:r>
            <a:endParaRPr lang="en-US" altLang="ja-JP" sz="1400" dirty="0">
              <a:latin typeface="メイリオ" panose="020B0604030504040204" pitchFamily="50" charset="-128"/>
              <a:ea typeface="メイリオ" panose="020B0604030504040204" pitchFamily="50" charset="-128"/>
            </a:endParaRPr>
          </a:p>
          <a:p>
            <a:pPr marL="285750" indent="-285750">
              <a:buFont typeface="Arial" panose="020B0604020202020204" pitchFamily="34" charset="0"/>
              <a:buChar char="•"/>
            </a:pPr>
            <a:r>
              <a:rPr lang="ja-JP" altLang="en-US" sz="1400" dirty="0">
                <a:latin typeface="メイリオ" panose="020B0604030504040204" pitchFamily="50" charset="-128"/>
                <a:ea typeface="メイリオ" panose="020B0604030504040204" pitchFamily="50" charset="-128"/>
              </a:rPr>
              <a:t>下記地図に採番している番号のクラブの順でテントを設置（例：①→トライアスロントリップ）</a:t>
            </a:r>
            <a:endParaRPr lang="en-US" altLang="ja-JP" sz="1400"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84859D16-0A90-552E-E0DD-8D2B12E67251}"/>
              </a:ext>
            </a:extLst>
          </p:cNvPr>
          <p:cNvSpPr txBox="1"/>
          <p:nvPr/>
        </p:nvSpPr>
        <p:spPr>
          <a:xfrm>
            <a:off x="2312194" y="3244334"/>
            <a:ext cx="440531" cy="369332"/>
          </a:xfrm>
          <a:prstGeom prst="rect">
            <a:avLst/>
          </a:prstGeom>
          <a:noFill/>
        </p:spPr>
        <p:txBody>
          <a:bodyPr wrap="square">
            <a:spAutoFit/>
          </a:bodyPr>
          <a:lstStyle/>
          <a:p>
            <a:r>
              <a:rPr lang="ja-JP" altLang="en-US" sz="1800" dirty="0">
                <a:solidFill>
                  <a:srgbClr val="FF0000"/>
                </a:solidFill>
                <a:latin typeface="メイリオ" panose="020B0604030504040204" pitchFamily="50" charset="-128"/>
                <a:ea typeface="メイリオ" panose="020B0604030504040204" pitchFamily="50" charset="-128"/>
              </a:rPr>
              <a:t>①</a:t>
            </a:r>
            <a:endParaRPr lang="ja-JP" altLang="en-US" dirty="0">
              <a:solidFill>
                <a:srgbClr val="FF0000"/>
              </a:solidFill>
            </a:endParaRPr>
          </a:p>
        </p:txBody>
      </p:sp>
      <p:sp>
        <p:nvSpPr>
          <p:cNvPr id="25" name="テキスト ボックス 24">
            <a:extLst>
              <a:ext uri="{FF2B5EF4-FFF2-40B4-BE49-F238E27FC236}">
                <a16:creationId xmlns:a16="http://schemas.microsoft.com/office/drawing/2014/main" id="{6071281D-A1C6-F43B-6FB3-477D618CC65E}"/>
              </a:ext>
            </a:extLst>
          </p:cNvPr>
          <p:cNvSpPr txBox="1"/>
          <p:nvPr/>
        </p:nvSpPr>
        <p:spPr>
          <a:xfrm>
            <a:off x="2743954" y="3308159"/>
            <a:ext cx="440531" cy="369332"/>
          </a:xfrm>
          <a:prstGeom prst="rect">
            <a:avLst/>
          </a:prstGeom>
          <a:noFill/>
        </p:spPr>
        <p:txBody>
          <a:bodyPr wrap="square">
            <a:spAutoFit/>
          </a:bodyPr>
          <a:lstStyle/>
          <a:p>
            <a:r>
              <a:rPr lang="ja-JP" altLang="en-US" dirty="0">
                <a:solidFill>
                  <a:srgbClr val="FF0000"/>
                </a:solidFill>
                <a:latin typeface="メイリオ" panose="020B0604030504040204" pitchFamily="50" charset="-128"/>
                <a:ea typeface="メイリオ" panose="020B0604030504040204" pitchFamily="50" charset="-128"/>
              </a:rPr>
              <a:t>②</a:t>
            </a:r>
            <a:endParaRPr lang="ja-JP" altLang="en-US" dirty="0">
              <a:solidFill>
                <a:srgbClr val="FF0000"/>
              </a:solidFill>
            </a:endParaRPr>
          </a:p>
        </p:txBody>
      </p:sp>
      <p:sp>
        <p:nvSpPr>
          <p:cNvPr id="26" name="テキスト ボックス 25">
            <a:extLst>
              <a:ext uri="{FF2B5EF4-FFF2-40B4-BE49-F238E27FC236}">
                <a16:creationId xmlns:a16="http://schemas.microsoft.com/office/drawing/2014/main" id="{35541D3A-38DC-4FFF-4EF4-AF5E60FB3F32}"/>
              </a:ext>
            </a:extLst>
          </p:cNvPr>
          <p:cNvSpPr txBox="1"/>
          <p:nvPr/>
        </p:nvSpPr>
        <p:spPr>
          <a:xfrm>
            <a:off x="3175714" y="3371984"/>
            <a:ext cx="440531" cy="369332"/>
          </a:xfrm>
          <a:prstGeom prst="rect">
            <a:avLst/>
          </a:prstGeom>
          <a:noFill/>
        </p:spPr>
        <p:txBody>
          <a:bodyPr wrap="square">
            <a:spAutoFit/>
          </a:bodyPr>
          <a:lstStyle/>
          <a:p>
            <a:r>
              <a:rPr lang="ja-JP" altLang="en-US" dirty="0">
                <a:solidFill>
                  <a:srgbClr val="FF0000"/>
                </a:solidFill>
              </a:rPr>
              <a:t>③</a:t>
            </a:r>
          </a:p>
        </p:txBody>
      </p:sp>
      <p:sp>
        <p:nvSpPr>
          <p:cNvPr id="27" name="テキスト ボックス 26">
            <a:extLst>
              <a:ext uri="{FF2B5EF4-FFF2-40B4-BE49-F238E27FC236}">
                <a16:creationId xmlns:a16="http://schemas.microsoft.com/office/drawing/2014/main" id="{8CD47483-C9B5-54A9-4BD7-E5E59AE79662}"/>
              </a:ext>
            </a:extLst>
          </p:cNvPr>
          <p:cNvSpPr txBox="1"/>
          <p:nvPr/>
        </p:nvSpPr>
        <p:spPr>
          <a:xfrm>
            <a:off x="3616245" y="3400693"/>
            <a:ext cx="440531" cy="369332"/>
          </a:xfrm>
          <a:prstGeom prst="rect">
            <a:avLst/>
          </a:prstGeom>
          <a:noFill/>
        </p:spPr>
        <p:txBody>
          <a:bodyPr wrap="square">
            <a:spAutoFit/>
          </a:bodyPr>
          <a:lstStyle/>
          <a:p>
            <a:r>
              <a:rPr lang="ja-JP" altLang="en-US" dirty="0">
                <a:solidFill>
                  <a:srgbClr val="FF0000"/>
                </a:solidFill>
              </a:rPr>
              <a:t>④</a:t>
            </a:r>
          </a:p>
        </p:txBody>
      </p:sp>
      <p:sp>
        <p:nvSpPr>
          <p:cNvPr id="28" name="テキスト ボックス 27">
            <a:extLst>
              <a:ext uri="{FF2B5EF4-FFF2-40B4-BE49-F238E27FC236}">
                <a16:creationId xmlns:a16="http://schemas.microsoft.com/office/drawing/2014/main" id="{5E7771E3-7B4E-E3A2-EADC-0E6F6B7C9B6C}"/>
              </a:ext>
            </a:extLst>
          </p:cNvPr>
          <p:cNvSpPr txBox="1"/>
          <p:nvPr/>
        </p:nvSpPr>
        <p:spPr>
          <a:xfrm>
            <a:off x="4616370" y="3846225"/>
            <a:ext cx="440531" cy="369332"/>
          </a:xfrm>
          <a:prstGeom prst="rect">
            <a:avLst/>
          </a:prstGeom>
          <a:noFill/>
        </p:spPr>
        <p:txBody>
          <a:bodyPr wrap="square">
            <a:spAutoFit/>
          </a:bodyPr>
          <a:lstStyle/>
          <a:p>
            <a:r>
              <a:rPr lang="ja-JP" altLang="en-US" dirty="0">
                <a:solidFill>
                  <a:srgbClr val="FF0000"/>
                </a:solidFill>
              </a:rPr>
              <a:t>⑤</a:t>
            </a:r>
          </a:p>
        </p:txBody>
      </p:sp>
      <p:sp>
        <p:nvSpPr>
          <p:cNvPr id="29" name="テキスト ボックス 28">
            <a:extLst>
              <a:ext uri="{FF2B5EF4-FFF2-40B4-BE49-F238E27FC236}">
                <a16:creationId xmlns:a16="http://schemas.microsoft.com/office/drawing/2014/main" id="{156BF5B9-AA9A-191B-C173-0DB5FB5CB7E0}"/>
              </a:ext>
            </a:extLst>
          </p:cNvPr>
          <p:cNvSpPr txBox="1"/>
          <p:nvPr/>
        </p:nvSpPr>
        <p:spPr>
          <a:xfrm>
            <a:off x="5066426" y="3677491"/>
            <a:ext cx="440531" cy="369332"/>
          </a:xfrm>
          <a:prstGeom prst="rect">
            <a:avLst/>
          </a:prstGeom>
          <a:noFill/>
        </p:spPr>
        <p:txBody>
          <a:bodyPr wrap="square">
            <a:spAutoFit/>
          </a:bodyPr>
          <a:lstStyle/>
          <a:p>
            <a:r>
              <a:rPr lang="ja-JP" altLang="en-US" dirty="0">
                <a:solidFill>
                  <a:srgbClr val="FF0000"/>
                </a:solidFill>
              </a:rPr>
              <a:t>⑥</a:t>
            </a:r>
          </a:p>
        </p:txBody>
      </p:sp>
      <p:sp>
        <p:nvSpPr>
          <p:cNvPr id="31" name="テキスト ボックス 30">
            <a:extLst>
              <a:ext uri="{FF2B5EF4-FFF2-40B4-BE49-F238E27FC236}">
                <a16:creationId xmlns:a16="http://schemas.microsoft.com/office/drawing/2014/main" id="{749B70AD-81CE-5B7E-3C04-F9C33D5C3025}"/>
              </a:ext>
            </a:extLst>
          </p:cNvPr>
          <p:cNvSpPr txBox="1"/>
          <p:nvPr/>
        </p:nvSpPr>
        <p:spPr>
          <a:xfrm>
            <a:off x="2020807" y="2954015"/>
            <a:ext cx="1163678" cy="261610"/>
          </a:xfrm>
          <a:prstGeom prst="rect">
            <a:avLst/>
          </a:prstGeom>
          <a:noFill/>
        </p:spPr>
        <p:txBody>
          <a:bodyPr wrap="square">
            <a:spAutoFit/>
          </a:bodyPr>
          <a:lstStyle/>
          <a:p>
            <a:r>
              <a:rPr lang="ja-JP" altLang="en-US" sz="1100" dirty="0">
                <a:solidFill>
                  <a:srgbClr val="FF0000"/>
                </a:solidFill>
                <a:latin typeface="メイリオ" panose="020B0604030504040204" pitchFamily="50" charset="-128"/>
                <a:ea typeface="メイリオ" panose="020B0604030504040204" pitchFamily="50" charset="-128"/>
              </a:rPr>
              <a:t>*①は脚のみ</a:t>
            </a:r>
            <a:endParaRPr lang="ja-JP" altLang="en-US" sz="1100" dirty="0">
              <a:solidFill>
                <a:srgbClr val="FF0000"/>
              </a:solidFill>
            </a:endParaRPr>
          </a:p>
        </p:txBody>
      </p:sp>
      <p:sp>
        <p:nvSpPr>
          <p:cNvPr id="3" name="タイトル 2">
            <a:extLst>
              <a:ext uri="{FF2B5EF4-FFF2-40B4-BE49-F238E27FC236}">
                <a16:creationId xmlns:a16="http://schemas.microsoft.com/office/drawing/2014/main" id="{D8F759C1-C8B2-7D0D-1668-811C3D3C1258}"/>
              </a:ext>
            </a:extLst>
          </p:cNvPr>
          <p:cNvSpPr>
            <a:spLocks noGrp="1"/>
          </p:cNvSpPr>
          <p:nvPr>
            <p:ph type="title"/>
          </p:nvPr>
        </p:nvSpPr>
        <p:spPr/>
        <p:txBody>
          <a:bodyPr/>
          <a:lstStyle/>
          <a:p>
            <a:r>
              <a:rPr lang="ja-JP" altLang="en-US" dirty="0"/>
              <a:t>〇〇大会　クラブテント設置位置</a:t>
            </a:r>
          </a:p>
        </p:txBody>
      </p:sp>
      <p:sp>
        <p:nvSpPr>
          <p:cNvPr id="2" name="スライド番号プレースホルダー 1">
            <a:extLst>
              <a:ext uri="{FF2B5EF4-FFF2-40B4-BE49-F238E27FC236}">
                <a16:creationId xmlns:a16="http://schemas.microsoft.com/office/drawing/2014/main" id="{60203F4A-1B83-08E7-3A5C-E15EC7F8853D}"/>
              </a:ext>
            </a:extLst>
          </p:cNvPr>
          <p:cNvSpPr>
            <a:spLocks noGrp="1"/>
          </p:cNvSpPr>
          <p:nvPr>
            <p:ph type="sldNum" sz="quarter" idx="12"/>
          </p:nvPr>
        </p:nvSpPr>
        <p:spPr/>
        <p:txBody>
          <a:bodyPr/>
          <a:lstStyle/>
          <a:p>
            <a:fld id="{0028EE42-A902-4EE2-A18B-ACDA810FCEFC}" type="slidenum">
              <a:rPr kumimoji="1" lang="ja-JP" altLang="en-US" smtClean="0"/>
              <a:t>3</a:t>
            </a:fld>
            <a:endParaRPr kumimoji="1" lang="ja-JP" altLang="en-US"/>
          </a:p>
        </p:txBody>
      </p:sp>
    </p:spTree>
    <p:extLst>
      <p:ext uri="{BB962C8B-B14F-4D97-AF65-F5344CB8AC3E}">
        <p14:creationId xmlns:p14="http://schemas.microsoft.com/office/powerpoint/2010/main" val="1637261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37DFB93B-FD01-1041-CA21-75CD130A7F31}"/>
              </a:ext>
            </a:extLst>
          </p:cNvPr>
          <p:cNvPicPr>
            <a:picLocks noChangeAspect="1"/>
          </p:cNvPicPr>
          <p:nvPr/>
        </p:nvPicPr>
        <p:blipFill>
          <a:blip r:embed="rId2"/>
          <a:stretch>
            <a:fillRect/>
          </a:stretch>
        </p:blipFill>
        <p:spPr>
          <a:xfrm>
            <a:off x="412051" y="980464"/>
            <a:ext cx="7199560" cy="5392344"/>
          </a:xfrm>
          <a:prstGeom prst="rect">
            <a:avLst/>
          </a:prstGeom>
        </p:spPr>
      </p:pic>
      <p:sp>
        <p:nvSpPr>
          <p:cNvPr id="8" name="四角形: 角を丸くする 7">
            <a:extLst>
              <a:ext uri="{FF2B5EF4-FFF2-40B4-BE49-F238E27FC236}">
                <a16:creationId xmlns:a16="http://schemas.microsoft.com/office/drawing/2014/main" id="{000B6434-D9A8-2552-A7D0-3FB0DD1DC7AD}"/>
              </a:ext>
            </a:extLst>
          </p:cNvPr>
          <p:cNvSpPr/>
          <p:nvPr/>
        </p:nvSpPr>
        <p:spPr>
          <a:xfrm>
            <a:off x="6678416" y="2941278"/>
            <a:ext cx="5345138" cy="1574473"/>
          </a:xfrm>
          <a:prstGeom prst="roundRect">
            <a:avLst>
              <a:gd name="adj" fmla="val 6981"/>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156C7254-5AD1-01E1-C181-CA461554D316}"/>
              </a:ext>
            </a:extLst>
          </p:cNvPr>
          <p:cNvSpPr/>
          <p:nvPr/>
        </p:nvSpPr>
        <p:spPr>
          <a:xfrm>
            <a:off x="6741907" y="2851315"/>
            <a:ext cx="1962978" cy="224422"/>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latin typeface="メイリオ" panose="020B0604030504040204" pitchFamily="50" charset="-128"/>
                <a:ea typeface="メイリオ" panose="020B0604030504040204" pitchFamily="50" charset="-128"/>
              </a:rPr>
              <a:t>クラブ集合写真撮影場所・時間</a:t>
            </a:r>
          </a:p>
        </p:txBody>
      </p:sp>
      <p:sp>
        <p:nvSpPr>
          <p:cNvPr id="11" name="テキスト ボックス 10">
            <a:extLst>
              <a:ext uri="{FF2B5EF4-FFF2-40B4-BE49-F238E27FC236}">
                <a16:creationId xmlns:a16="http://schemas.microsoft.com/office/drawing/2014/main" id="{A69ACEF3-5487-44EE-CBE4-DD69E607719C}"/>
              </a:ext>
            </a:extLst>
          </p:cNvPr>
          <p:cNvSpPr txBox="1"/>
          <p:nvPr/>
        </p:nvSpPr>
        <p:spPr>
          <a:xfrm>
            <a:off x="6814782" y="3194105"/>
            <a:ext cx="2522452" cy="1107996"/>
          </a:xfrm>
          <a:prstGeom prst="rect">
            <a:avLst/>
          </a:prstGeom>
          <a:noFill/>
        </p:spPr>
        <p:txBody>
          <a:bodyPr wrap="square">
            <a:spAutoFit/>
          </a:bodyPr>
          <a:lstStyle/>
          <a:p>
            <a:r>
              <a:rPr lang="en-US" altLang="ja-JP" sz="1400" b="1" u="sng" dirty="0">
                <a:solidFill>
                  <a:srgbClr val="FF0000"/>
                </a:solidFill>
                <a:latin typeface="メイリオ" panose="020B0604030504040204" pitchFamily="50" charset="-128"/>
                <a:ea typeface="メイリオ" panose="020B0604030504040204" pitchFamily="50" charset="-128"/>
              </a:rPr>
              <a:t>12:30</a:t>
            </a:r>
            <a:r>
              <a:rPr lang="ja-JP" altLang="en-US" sz="1400" b="1" u="sng" dirty="0">
                <a:solidFill>
                  <a:srgbClr val="FF0000"/>
                </a:solidFill>
                <a:latin typeface="メイリオ" panose="020B0604030504040204" pitchFamily="50" charset="-128"/>
                <a:ea typeface="メイリオ" panose="020B0604030504040204" pitchFamily="50" charset="-128"/>
              </a:rPr>
              <a:t>～</a:t>
            </a:r>
            <a:r>
              <a:rPr lang="en-US" altLang="ja-JP" sz="1400" b="1" u="sng" dirty="0">
                <a:solidFill>
                  <a:srgbClr val="FF0000"/>
                </a:solidFill>
                <a:latin typeface="メイリオ" panose="020B0604030504040204" pitchFamily="50" charset="-128"/>
                <a:ea typeface="メイリオ" panose="020B0604030504040204" pitchFamily="50" charset="-128"/>
              </a:rPr>
              <a:t>13:30</a:t>
            </a:r>
            <a:r>
              <a:rPr lang="ja-JP" altLang="en-US" sz="1400" b="1" u="sng" dirty="0">
                <a:solidFill>
                  <a:srgbClr val="FF0000"/>
                </a:solidFill>
                <a:latin typeface="メイリオ" panose="020B0604030504040204" pitchFamily="50" charset="-128"/>
                <a:ea typeface="メイリオ" panose="020B0604030504040204" pitchFamily="50" charset="-128"/>
              </a:rPr>
              <a:t> クラブ撮影</a:t>
            </a:r>
            <a:endParaRPr lang="en-US" altLang="ja-JP" sz="1400" b="1" u="sng" dirty="0">
              <a:solidFill>
                <a:srgbClr val="FF0000"/>
              </a:solidFill>
              <a:latin typeface="メイリオ" panose="020B0604030504040204" pitchFamily="50" charset="-128"/>
              <a:ea typeface="メイリオ" panose="020B0604030504040204" pitchFamily="50" charset="-128"/>
            </a:endParaRPr>
          </a:p>
          <a:p>
            <a:r>
              <a:rPr kumimoji="1" lang="ja-JP" altLang="en-US" sz="1300" b="1" dirty="0">
                <a:solidFill>
                  <a:srgbClr val="FF0000"/>
                </a:solidFill>
                <a:latin typeface="メイリオ" panose="020B0604030504040204" pitchFamily="50" charset="-128"/>
                <a:ea typeface="メイリオ" panose="020B0604030504040204" pitchFamily="50" charset="-128"/>
              </a:rPr>
              <a:t>クラブ名①</a:t>
            </a:r>
            <a:endParaRPr kumimoji="1" lang="en-US" altLang="ja-JP" sz="1300" b="1" dirty="0">
              <a:solidFill>
                <a:srgbClr val="FF0000"/>
              </a:solidFill>
              <a:latin typeface="メイリオ" panose="020B0604030504040204" pitchFamily="50" charset="-128"/>
              <a:ea typeface="メイリオ" panose="020B0604030504040204" pitchFamily="50" charset="-128"/>
            </a:endParaRPr>
          </a:p>
          <a:p>
            <a:r>
              <a:rPr lang="ja-JP" altLang="en-US" sz="1300" b="1" dirty="0">
                <a:solidFill>
                  <a:srgbClr val="FF0000"/>
                </a:solidFill>
                <a:latin typeface="メイリオ" panose="020B0604030504040204" pitchFamily="50" charset="-128"/>
                <a:ea typeface="メイリオ" panose="020B0604030504040204" pitchFamily="50" charset="-128"/>
              </a:rPr>
              <a:t>クラブ名②</a:t>
            </a:r>
            <a:endParaRPr lang="en-US" altLang="ja-JP" sz="1300" b="1" dirty="0">
              <a:solidFill>
                <a:srgbClr val="FF0000"/>
              </a:solidFill>
              <a:latin typeface="メイリオ" panose="020B0604030504040204" pitchFamily="50" charset="-128"/>
              <a:ea typeface="メイリオ" panose="020B0604030504040204" pitchFamily="50" charset="-128"/>
            </a:endParaRPr>
          </a:p>
          <a:p>
            <a:r>
              <a:rPr lang="ja-JP" altLang="en-US" sz="1300" b="1" dirty="0">
                <a:solidFill>
                  <a:srgbClr val="FF0000"/>
                </a:solidFill>
                <a:latin typeface="メイリオ" panose="020B0604030504040204" pitchFamily="50" charset="-128"/>
                <a:ea typeface="メイリオ" panose="020B0604030504040204" pitchFamily="50" charset="-128"/>
              </a:rPr>
              <a:t>クラブ名③</a:t>
            </a:r>
            <a:endParaRPr lang="en-US" altLang="ja-JP" sz="1300" b="1" dirty="0">
              <a:solidFill>
                <a:srgbClr val="FF0000"/>
              </a:solidFill>
              <a:latin typeface="メイリオ" panose="020B0604030504040204" pitchFamily="50" charset="-128"/>
              <a:ea typeface="メイリオ" panose="020B0604030504040204" pitchFamily="50" charset="-128"/>
            </a:endParaRPr>
          </a:p>
          <a:p>
            <a:r>
              <a:rPr kumimoji="1" lang="ja-JP" altLang="en-US" sz="1300" b="1" dirty="0">
                <a:solidFill>
                  <a:srgbClr val="FF0000"/>
                </a:solidFill>
                <a:latin typeface="メイリオ" panose="020B0604030504040204" pitchFamily="50" charset="-128"/>
                <a:ea typeface="メイリオ" panose="020B0604030504040204" pitchFamily="50" charset="-128"/>
              </a:rPr>
              <a:t>クラブ名④</a:t>
            </a:r>
          </a:p>
        </p:txBody>
      </p:sp>
      <p:sp>
        <p:nvSpPr>
          <p:cNvPr id="2" name="テキスト ボックス 1">
            <a:extLst>
              <a:ext uri="{FF2B5EF4-FFF2-40B4-BE49-F238E27FC236}">
                <a16:creationId xmlns:a16="http://schemas.microsoft.com/office/drawing/2014/main" id="{4FBA4269-FAD9-23F1-2205-A3E8D7EEA8D8}"/>
              </a:ext>
            </a:extLst>
          </p:cNvPr>
          <p:cNvSpPr txBox="1"/>
          <p:nvPr/>
        </p:nvSpPr>
        <p:spPr>
          <a:xfrm>
            <a:off x="9475797" y="3209494"/>
            <a:ext cx="2522452" cy="1092607"/>
          </a:xfrm>
          <a:prstGeom prst="rect">
            <a:avLst/>
          </a:prstGeom>
          <a:noFill/>
        </p:spPr>
        <p:txBody>
          <a:bodyPr wrap="square">
            <a:spAutoFit/>
          </a:bodyPr>
          <a:lstStyle/>
          <a:p>
            <a:r>
              <a:rPr lang="ja-JP" altLang="en-US" sz="1300" b="1" dirty="0">
                <a:solidFill>
                  <a:srgbClr val="FF0000"/>
                </a:solidFill>
                <a:latin typeface="メイリオ" panose="020B0604030504040204" pitchFamily="50" charset="-128"/>
                <a:ea typeface="メイリオ" panose="020B0604030504040204" pitchFamily="50" charset="-128"/>
              </a:rPr>
              <a:t>クラブ名⑤</a:t>
            </a:r>
            <a:endParaRPr lang="en-US" altLang="ja-JP" sz="1300" b="1" dirty="0">
              <a:solidFill>
                <a:srgbClr val="FF0000"/>
              </a:solidFill>
              <a:latin typeface="メイリオ" panose="020B0604030504040204" pitchFamily="50" charset="-128"/>
              <a:ea typeface="メイリオ" panose="020B0604030504040204" pitchFamily="50" charset="-128"/>
            </a:endParaRPr>
          </a:p>
          <a:p>
            <a:r>
              <a:rPr lang="ja-JP" altLang="en-US" sz="1300" b="1" dirty="0">
                <a:solidFill>
                  <a:srgbClr val="FF0000"/>
                </a:solidFill>
                <a:latin typeface="メイリオ" panose="020B0604030504040204" pitchFamily="50" charset="-128"/>
                <a:ea typeface="メイリオ" panose="020B0604030504040204" pitchFamily="50" charset="-128"/>
              </a:rPr>
              <a:t>クラブ名⑥</a:t>
            </a:r>
            <a:endParaRPr lang="en-US" altLang="ja-JP" sz="1300" b="1" dirty="0">
              <a:solidFill>
                <a:srgbClr val="FF0000"/>
              </a:solidFill>
              <a:latin typeface="メイリオ" panose="020B0604030504040204" pitchFamily="50" charset="-128"/>
              <a:ea typeface="メイリオ" panose="020B0604030504040204" pitchFamily="50" charset="-128"/>
            </a:endParaRPr>
          </a:p>
          <a:p>
            <a:r>
              <a:rPr lang="ja-JP" altLang="en-US" sz="1300" b="1" dirty="0">
                <a:solidFill>
                  <a:srgbClr val="FF0000"/>
                </a:solidFill>
                <a:latin typeface="メイリオ" panose="020B0604030504040204" pitchFamily="50" charset="-128"/>
                <a:ea typeface="メイリオ" panose="020B0604030504040204" pitchFamily="50" charset="-128"/>
              </a:rPr>
              <a:t>クラブ名⑦</a:t>
            </a:r>
            <a:endParaRPr lang="en-US" altLang="ja-JP" sz="1300" b="1" dirty="0">
              <a:solidFill>
                <a:srgbClr val="FF0000"/>
              </a:solidFill>
              <a:latin typeface="メイリオ" panose="020B0604030504040204" pitchFamily="50" charset="-128"/>
              <a:ea typeface="メイリオ" panose="020B0604030504040204" pitchFamily="50" charset="-128"/>
            </a:endParaRPr>
          </a:p>
          <a:p>
            <a:r>
              <a:rPr lang="ja-JP" altLang="en-US" sz="1300" b="1" dirty="0">
                <a:solidFill>
                  <a:srgbClr val="FF0000"/>
                </a:solidFill>
                <a:latin typeface="メイリオ" panose="020B0604030504040204" pitchFamily="50" charset="-128"/>
                <a:ea typeface="メイリオ" panose="020B0604030504040204" pitchFamily="50" charset="-128"/>
              </a:rPr>
              <a:t>クラブ名⑧</a:t>
            </a:r>
            <a:endParaRPr lang="en-US" altLang="ja-JP" sz="1300" b="1" dirty="0">
              <a:solidFill>
                <a:srgbClr val="FF0000"/>
              </a:solidFill>
              <a:latin typeface="メイリオ" panose="020B0604030504040204" pitchFamily="50" charset="-128"/>
              <a:ea typeface="メイリオ" panose="020B0604030504040204" pitchFamily="50" charset="-128"/>
            </a:endParaRPr>
          </a:p>
          <a:p>
            <a:r>
              <a:rPr lang="ja-JP" altLang="en-US" sz="1300" b="1" dirty="0">
                <a:solidFill>
                  <a:srgbClr val="FF0000"/>
                </a:solidFill>
                <a:latin typeface="メイリオ" panose="020B0604030504040204" pitchFamily="50" charset="-128"/>
                <a:ea typeface="メイリオ" panose="020B0604030504040204" pitchFamily="50" charset="-128"/>
              </a:rPr>
              <a:t>クラブ名⑨</a:t>
            </a:r>
            <a:endParaRPr lang="en-US" altLang="ja-JP" sz="1300" b="1" dirty="0">
              <a:solidFill>
                <a:srgbClr val="FF0000"/>
              </a:solidFill>
              <a:latin typeface="メイリオ" panose="020B0604030504040204" pitchFamily="50" charset="-128"/>
              <a:ea typeface="メイリオ" panose="020B0604030504040204" pitchFamily="50" charset="-128"/>
            </a:endParaRPr>
          </a:p>
        </p:txBody>
      </p:sp>
      <p:sp>
        <p:nvSpPr>
          <p:cNvPr id="5" name="正方形/長方形 4">
            <a:extLst>
              <a:ext uri="{FF2B5EF4-FFF2-40B4-BE49-F238E27FC236}">
                <a16:creationId xmlns:a16="http://schemas.microsoft.com/office/drawing/2014/main" id="{62502D35-31B5-17A0-3B38-2F34B8962254}"/>
              </a:ext>
            </a:extLst>
          </p:cNvPr>
          <p:cNvSpPr/>
          <p:nvPr/>
        </p:nvSpPr>
        <p:spPr>
          <a:xfrm rot="461881">
            <a:off x="4747447" y="2598229"/>
            <a:ext cx="891530" cy="306969"/>
          </a:xfrm>
          <a:prstGeom prst="rect">
            <a:avLst/>
          </a:prstGeom>
          <a:solidFill>
            <a:schemeClr val="accent2">
              <a:alpha val="50000"/>
            </a:schemeClr>
          </a:solidFill>
          <a:ln w="19050">
            <a:solidFill>
              <a:schemeClr val="accent2"/>
            </a:solid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sz="900" b="1" dirty="0">
                <a:solidFill>
                  <a:schemeClr val="accent2">
                    <a:lumMod val="75000"/>
                  </a:schemeClr>
                </a:solidFill>
                <a:latin typeface="メイリオ" panose="020B0604030504040204" pitchFamily="50" charset="-128"/>
                <a:ea typeface="メイリオ" panose="020B0604030504040204" pitchFamily="50" charset="-128"/>
              </a:rPr>
              <a:t>クラブエリア</a:t>
            </a:r>
          </a:p>
        </p:txBody>
      </p:sp>
      <p:sp>
        <p:nvSpPr>
          <p:cNvPr id="13" name="正方形/長方形 12">
            <a:extLst>
              <a:ext uri="{FF2B5EF4-FFF2-40B4-BE49-F238E27FC236}">
                <a16:creationId xmlns:a16="http://schemas.microsoft.com/office/drawing/2014/main" id="{069A087F-5B7F-7DA7-C64B-BC75B167164E}"/>
              </a:ext>
            </a:extLst>
          </p:cNvPr>
          <p:cNvSpPr/>
          <p:nvPr/>
        </p:nvSpPr>
        <p:spPr>
          <a:xfrm rot="20513530">
            <a:off x="5667794" y="2724018"/>
            <a:ext cx="891530" cy="306969"/>
          </a:xfrm>
          <a:prstGeom prst="rect">
            <a:avLst/>
          </a:prstGeom>
          <a:solidFill>
            <a:schemeClr val="accent2">
              <a:alpha val="50000"/>
            </a:schemeClr>
          </a:solidFill>
          <a:ln w="19050">
            <a:solidFill>
              <a:schemeClr val="accent2"/>
            </a:solid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sz="900" b="1" dirty="0">
                <a:solidFill>
                  <a:schemeClr val="accent2">
                    <a:lumMod val="75000"/>
                  </a:schemeClr>
                </a:solidFill>
                <a:latin typeface="メイリオ" panose="020B0604030504040204" pitchFamily="50" charset="-128"/>
                <a:ea typeface="メイリオ" panose="020B0604030504040204" pitchFamily="50" charset="-128"/>
              </a:rPr>
              <a:t>クラブエリア</a:t>
            </a:r>
          </a:p>
        </p:txBody>
      </p:sp>
      <p:sp>
        <p:nvSpPr>
          <p:cNvPr id="3" name="四角形: 角を丸くする 2">
            <a:extLst>
              <a:ext uri="{FF2B5EF4-FFF2-40B4-BE49-F238E27FC236}">
                <a16:creationId xmlns:a16="http://schemas.microsoft.com/office/drawing/2014/main" id="{48A489AF-A206-4F3F-CE16-7DFCCF006800}"/>
              </a:ext>
            </a:extLst>
          </p:cNvPr>
          <p:cNvSpPr/>
          <p:nvPr/>
        </p:nvSpPr>
        <p:spPr>
          <a:xfrm>
            <a:off x="4971259" y="2473997"/>
            <a:ext cx="963206" cy="201743"/>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latin typeface="メイリオ" panose="020B0604030504040204" pitchFamily="50" charset="-128"/>
                <a:ea typeface="メイリオ" panose="020B0604030504040204" pitchFamily="50" charset="-128"/>
              </a:rPr>
              <a:t>クラブ集合</a:t>
            </a:r>
          </a:p>
        </p:txBody>
      </p:sp>
      <p:pic>
        <p:nvPicPr>
          <p:cNvPr id="4" name="グラフィックス 3" descr="カメラ 単色塗りつぶし">
            <a:extLst>
              <a:ext uri="{FF2B5EF4-FFF2-40B4-BE49-F238E27FC236}">
                <a16:creationId xmlns:a16="http://schemas.microsoft.com/office/drawing/2014/main" id="{D051C3E9-7BB9-F5D5-8215-38467BBEDBA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925" y="2261378"/>
            <a:ext cx="514965" cy="514965"/>
          </a:xfrm>
          <a:prstGeom prst="rect">
            <a:avLst/>
          </a:prstGeom>
        </p:spPr>
      </p:pic>
      <p:sp>
        <p:nvSpPr>
          <p:cNvPr id="12" name="タイトル 11">
            <a:extLst>
              <a:ext uri="{FF2B5EF4-FFF2-40B4-BE49-F238E27FC236}">
                <a16:creationId xmlns:a16="http://schemas.microsoft.com/office/drawing/2014/main" id="{694C36C6-1D0B-8A41-AF9F-99AE9CA85100}"/>
              </a:ext>
            </a:extLst>
          </p:cNvPr>
          <p:cNvSpPr>
            <a:spLocks noGrp="1"/>
          </p:cNvSpPr>
          <p:nvPr>
            <p:ph type="title"/>
          </p:nvPr>
        </p:nvSpPr>
        <p:spPr/>
        <p:txBody>
          <a:bodyPr/>
          <a:lstStyle/>
          <a:p>
            <a:r>
              <a:rPr lang="ja-JP" altLang="en-US" dirty="0"/>
              <a:t>〇〇大会　クラブ集合写真 撮影スポット</a:t>
            </a:r>
          </a:p>
        </p:txBody>
      </p:sp>
      <p:sp>
        <p:nvSpPr>
          <p:cNvPr id="9" name="スライド番号プレースホルダー 8">
            <a:extLst>
              <a:ext uri="{FF2B5EF4-FFF2-40B4-BE49-F238E27FC236}">
                <a16:creationId xmlns:a16="http://schemas.microsoft.com/office/drawing/2014/main" id="{109A7B82-FC60-C264-5944-E2442C512A90}"/>
              </a:ext>
            </a:extLst>
          </p:cNvPr>
          <p:cNvSpPr>
            <a:spLocks noGrp="1"/>
          </p:cNvSpPr>
          <p:nvPr>
            <p:ph type="sldNum" sz="quarter" idx="12"/>
          </p:nvPr>
        </p:nvSpPr>
        <p:spPr/>
        <p:txBody>
          <a:bodyPr/>
          <a:lstStyle/>
          <a:p>
            <a:fld id="{0028EE42-A902-4EE2-A18B-ACDA810FCEFC}" type="slidenum">
              <a:rPr kumimoji="1" lang="ja-JP" altLang="en-US" smtClean="0"/>
              <a:t>4</a:t>
            </a:fld>
            <a:endParaRPr kumimoji="1" lang="ja-JP" altLang="en-US"/>
          </a:p>
        </p:txBody>
      </p:sp>
    </p:spTree>
    <p:extLst>
      <p:ext uri="{BB962C8B-B14F-4D97-AF65-F5344CB8AC3E}">
        <p14:creationId xmlns:p14="http://schemas.microsoft.com/office/powerpoint/2010/main" val="576669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36C527FA-D26B-19A9-C5F5-648B42F4E9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30400" y="2382302"/>
            <a:ext cx="2578888" cy="1836024"/>
          </a:xfrm>
          <a:prstGeom prst="rect">
            <a:avLst/>
          </a:prstGeom>
          <a:ln>
            <a:solidFill>
              <a:schemeClr val="bg1">
                <a:lumMod val="75000"/>
              </a:schemeClr>
            </a:solidFill>
          </a:ln>
        </p:spPr>
      </p:pic>
      <p:pic>
        <p:nvPicPr>
          <p:cNvPr id="11" name="図 10">
            <a:extLst>
              <a:ext uri="{FF2B5EF4-FFF2-40B4-BE49-F238E27FC236}">
                <a16:creationId xmlns:a16="http://schemas.microsoft.com/office/drawing/2014/main" id="{220C813B-B278-9094-E1F5-0318852252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77025" y="2382302"/>
            <a:ext cx="2572440" cy="1836023"/>
          </a:xfrm>
          <a:prstGeom prst="rect">
            <a:avLst/>
          </a:prstGeom>
          <a:ln>
            <a:solidFill>
              <a:schemeClr val="bg1">
                <a:lumMod val="75000"/>
              </a:schemeClr>
            </a:solidFill>
          </a:ln>
        </p:spPr>
      </p:pic>
      <p:pic>
        <p:nvPicPr>
          <p:cNvPr id="15" name="図 14">
            <a:extLst>
              <a:ext uri="{FF2B5EF4-FFF2-40B4-BE49-F238E27FC236}">
                <a16:creationId xmlns:a16="http://schemas.microsoft.com/office/drawing/2014/main" id="{3905B018-4D15-9CC3-FC33-9CBEEB61899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0256" y="2382302"/>
            <a:ext cx="2580086" cy="1836024"/>
          </a:xfrm>
          <a:prstGeom prst="rect">
            <a:avLst/>
          </a:prstGeom>
          <a:ln>
            <a:solidFill>
              <a:schemeClr val="bg1">
                <a:lumMod val="75000"/>
              </a:schemeClr>
            </a:solidFill>
          </a:ln>
        </p:spPr>
      </p:pic>
      <p:pic>
        <p:nvPicPr>
          <p:cNvPr id="17" name="図 16">
            <a:extLst>
              <a:ext uri="{FF2B5EF4-FFF2-40B4-BE49-F238E27FC236}">
                <a16:creationId xmlns:a16="http://schemas.microsoft.com/office/drawing/2014/main" id="{91659B16-AB00-CC40-1F1C-9F1604B9D1A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89039" y="2382302"/>
            <a:ext cx="2558820" cy="1836024"/>
          </a:xfrm>
          <a:prstGeom prst="rect">
            <a:avLst/>
          </a:prstGeom>
          <a:ln>
            <a:solidFill>
              <a:schemeClr val="bg1">
                <a:lumMod val="75000"/>
              </a:schemeClr>
            </a:solidFill>
          </a:ln>
        </p:spPr>
      </p:pic>
      <p:sp>
        <p:nvSpPr>
          <p:cNvPr id="51" name="テキスト ボックス 50">
            <a:extLst>
              <a:ext uri="{FF2B5EF4-FFF2-40B4-BE49-F238E27FC236}">
                <a16:creationId xmlns:a16="http://schemas.microsoft.com/office/drawing/2014/main" id="{3C23D369-8E98-1A52-3A01-03B021890CE8}"/>
              </a:ext>
            </a:extLst>
          </p:cNvPr>
          <p:cNvSpPr txBox="1"/>
          <p:nvPr/>
        </p:nvSpPr>
        <p:spPr>
          <a:xfrm>
            <a:off x="3355135" y="4316633"/>
            <a:ext cx="2502990" cy="461665"/>
          </a:xfrm>
          <a:prstGeom prst="rect">
            <a:avLst/>
          </a:prstGeom>
          <a:noFill/>
        </p:spPr>
        <p:txBody>
          <a:bodyPr wrap="square">
            <a:spAutoFit/>
          </a:bodyPr>
          <a:lstStyle/>
          <a:p>
            <a:pPr algn="ctr"/>
            <a:r>
              <a:rPr lang="ja-JP" altLang="en-US" sz="1200" b="1" dirty="0">
                <a:latin typeface="メイリオ" panose="020B0604030504040204" pitchFamily="50" charset="-128"/>
                <a:ea typeface="メイリオ" panose="020B0604030504040204" pitchFamily="50" charset="-128"/>
              </a:rPr>
              <a:t>チームスピリット賞</a:t>
            </a:r>
            <a:endParaRPr lang="en-US" altLang="ja-JP" sz="1200" b="1" dirty="0">
              <a:latin typeface="メイリオ" panose="020B0604030504040204" pitchFamily="50" charset="-128"/>
              <a:ea typeface="メイリオ" panose="020B0604030504040204" pitchFamily="50" charset="-128"/>
            </a:endParaRPr>
          </a:p>
          <a:p>
            <a:pPr algn="ctr"/>
            <a:r>
              <a:rPr lang="ja-JP" altLang="en-US" sz="1200" dirty="0">
                <a:latin typeface="メイリオ" panose="020B0604030504040204" pitchFamily="50" charset="-128"/>
                <a:ea typeface="メイリオ" panose="020B0604030504040204" pitchFamily="50" charset="-128"/>
              </a:rPr>
              <a:t>（最も団結力が高かったクラブ）</a:t>
            </a:r>
          </a:p>
        </p:txBody>
      </p:sp>
      <p:sp>
        <p:nvSpPr>
          <p:cNvPr id="53" name="テキスト ボックス 52">
            <a:extLst>
              <a:ext uri="{FF2B5EF4-FFF2-40B4-BE49-F238E27FC236}">
                <a16:creationId xmlns:a16="http://schemas.microsoft.com/office/drawing/2014/main" id="{0ABBE6ED-463B-250B-3419-6666CE8AE90A}"/>
              </a:ext>
            </a:extLst>
          </p:cNvPr>
          <p:cNvSpPr txBox="1"/>
          <p:nvPr/>
        </p:nvSpPr>
        <p:spPr>
          <a:xfrm>
            <a:off x="6098460" y="4316633"/>
            <a:ext cx="2596924" cy="646331"/>
          </a:xfrm>
          <a:prstGeom prst="rect">
            <a:avLst/>
          </a:prstGeom>
          <a:noFill/>
        </p:spPr>
        <p:txBody>
          <a:bodyPr wrap="square">
            <a:spAutoFit/>
          </a:bodyPr>
          <a:lstStyle/>
          <a:p>
            <a:pPr algn="ctr"/>
            <a:r>
              <a:rPr lang="ja-JP" altLang="en-US" sz="1200" b="1" dirty="0">
                <a:latin typeface="メイリオ" panose="020B0604030504040204" pitchFamily="50" charset="-128"/>
                <a:ea typeface="メイリオ" panose="020B0604030504040204" pitchFamily="50" charset="-128"/>
              </a:rPr>
              <a:t>クロスジェネレーション賞</a:t>
            </a:r>
            <a:endParaRPr lang="en-US" altLang="ja-JP" sz="1200" b="1" dirty="0">
              <a:latin typeface="メイリオ" panose="020B0604030504040204" pitchFamily="50" charset="-128"/>
              <a:ea typeface="メイリオ" panose="020B0604030504040204" pitchFamily="50" charset="-128"/>
            </a:endParaRPr>
          </a:p>
          <a:p>
            <a:pPr algn="ctr"/>
            <a:r>
              <a:rPr lang="ja-JP" altLang="en-US" sz="1200" dirty="0">
                <a:latin typeface="メイリオ" panose="020B0604030504040204" pitchFamily="50" charset="-128"/>
                <a:ea typeface="メイリオ" panose="020B0604030504040204" pitchFamily="50" charset="-128"/>
              </a:rPr>
              <a:t>（異世代のメンバーで構成されたクラブ）</a:t>
            </a:r>
          </a:p>
        </p:txBody>
      </p:sp>
      <p:sp>
        <p:nvSpPr>
          <p:cNvPr id="54" name="テキスト ボックス 53">
            <a:extLst>
              <a:ext uri="{FF2B5EF4-FFF2-40B4-BE49-F238E27FC236}">
                <a16:creationId xmlns:a16="http://schemas.microsoft.com/office/drawing/2014/main" id="{C3342913-459B-339E-AE51-88109A5AFA2D}"/>
              </a:ext>
            </a:extLst>
          </p:cNvPr>
          <p:cNvSpPr txBox="1"/>
          <p:nvPr/>
        </p:nvSpPr>
        <p:spPr>
          <a:xfrm>
            <a:off x="640527" y="4316633"/>
            <a:ext cx="2198582" cy="646331"/>
          </a:xfrm>
          <a:prstGeom prst="rect">
            <a:avLst/>
          </a:prstGeom>
          <a:noFill/>
        </p:spPr>
        <p:txBody>
          <a:bodyPr wrap="square">
            <a:spAutoFit/>
          </a:bodyPr>
          <a:lstStyle/>
          <a:p>
            <a:pPr algn="ctr"/>
            <a:r>
              <a:rPr lang="ja-JP" altLang="en-US" sz="1200" b="1" dirty="0">
                <a:latin typeface="メイリオ" panose="020B0604030504040204" pitchFamily="50" charset="-128"/>
                <a:ea typeface="メイリオ" panose="020B0604030504040204" pitchFamily="50" charset="-128"/>
              </a:rPr>
              <a:t>パッションチーム賞</a:t>
            </a:r>
            <a:endParaRPr lang="en-US" altLang="ja-JP" sz="1200" b="1" dirty="0">
              <a:latin typeface="メイリオ" panose="020B0604030504040204" pitchFamily="50" charset="-128"/>
              <a:ea typeface="メイリオ" panose="020B0604030504040204" pitchFamily="50" charset="-128"/>
            </a:endParaRPr>
          </a:p>
          <a:p>
            <a:pPr algn="ctr"/>
            <a:r>
              <a:rPr lang="ja-JP" altLang="en-US" sz="1200" dirty="0">
                <a:latin typeface="メイリオ" panose="020B0604030504040204" pitchFamily="50" charset="-128"/>
                <a:ea typeface="メイリオ" panose="020B0604030504040204" pitchFamily="50" charset="-128"/>
              </a:rPr>
              <a:t>（情熱的なパフォーマンスで</a:t>
            </a:r>
            <a:endParaRPr lang="en-US" altLang="ja-JP" sz="1200" dirty="0">
              <a:latin typeface="メイリオ" panose="020B0604030504040204" pitchFamily="50" charset="-128"/>
              <a:ea typeface="メイリオ" panose="020B0604030504040204" pitchFamily="50" charset="-128"/>
            </a:endParaRPr>
          </a:p>
          <a:p>
            <a:pPr algn="ctr"/>
            <a:r>
              <a:rPr lang="ja-JP" altLang="en-US" sz="1200" dirty="0">
                <a:latin typeface="メイリオ" panose="020B0604030504040204" pitchFamily="50" charset="-128"/>
                <a:ea typeface="メイリオ" panose="020B0604030504040204" pitchFamily="50" charset="-128"/>
              </a:rPr>
              <a:t>大会を盛り上げたクラブ）</a:t>
            </a:r>
          </a:p>
        </p:txBody>
      </p:sp>
      <p:sp>
        <p:nvSpPr>
          <p:cNvPr id="58" name="テキスト ボックス 57">
            <a:extLst>
              <a:ext uri="{FF2B5EF4-FFF2-40B4-BE49-F238E27FC236}">
                <a16:creationId xmlns:a16="http://schemas.microsoft.com/office/drawing/2014/main" id="{1F4ACE0D-B420-FD2E-C09F-188855407C1A}"/>
              </a:ext>
            </a:extLst>
          </p:cNvPr>
          <p:cNvSpPr txBox="1"/>
          <p:nvPr/>
        </p:nvSpPr>
        <p:spPr>
          <a:xfrm>
            <a:off x="9023535" y="4316633"/>
            <a:ext cx="2469514" cy="646331"/>
          </a:xfrm>
          <a:prstGeom prst="rect">
            <a:avLst/>
          </a:prstGeom>
          <a:noFill/>
        </p:spPr>
        <p:txBody>
          <a:bodyPr wrap="square">
            <a:spAutoFit/>
          </a:bodyPr>
          <a:lstStyle/>
          <a:p>
            <a:pPr algn="ctr"/>
            <a:r>
              <a:rPr lang="ja-JP" altLang="en-US" sz="1200" b="1" dirty="0">
                <a:latin typeface="メイリオ" panose="020B0604030504040204" pitchFamily="50" charset="-128"/>
                <a:ea typeface="メイリオ" panose="020B0604030504040204" pitchFamily="50" charset="-128"/>
              </a:rPr>
              <a:t>ハイファイブ賞</a:t>
            </a:r>
            <a:endParaRPr lang="en-US" altLang="ja-JP" sz="1200" b="1" dirty="0">
              <a:latin typeface="メイリオ" panose="020B0604030504040204" pitchFamily="50" charset="-128"/>
              <a:ea typeface="メイリオ" panose="020B0604030504040204" pitchFamily="50" charset="-128"/>
            </a:endParaRPr>
          </a:p>
          <a:p>
            <a:pPr algn="ctr"/>
            <a:r>
              <a:rPr lang="ja-JP" altLang="en-US" sz="1200" dirty="0">
                <a:latin typeface="メイリオ" panose="020B0604030504040204" pitchFamily="50" charset="-128"/>
                <a:ea typeface="メイリオ" panose="020B0604030504040204" pitchFamily="50" charset="-128"/>
              </a:rPr>
              <a:t>（他チームと積極的に交流した</a:t>
            </a:r>
            <a:endParaRPr lang="en-US" altLang="ja-JP" sz="1200" dirty="0">
              <a:latin typeface="メイリオ" panose="020B0604030504040204" pitchFamily="50" charset="-128"/>
              <a:ea typeface="メイリオ" panose="020B0604030504040204" pitchFamily="50" charset="-128"/>
            </a:endParaRPr>
          </a:p>
          <a:p>
            <a:pPr algn="ctr"/>
            <a:r>
              <a:rPr lang="ja-JP" altLang="en-US" sz="1200" dirty="0">
                <a:latin typeface="メイリオ" panose="020B0604030504040204" pitchFamily="50" charset="-128"/>
                <a:ea typeface="メイリオ" panose="020B0604030504040204" pitchFamily="50" charset="-128"/>
              </a:rPr>
              <a:t>クラブ）</a:t>
            </a:r>
          </a:p>
        </p:txBody>
      </p:sp>
      <p:sp>
        <p:nvSpPr>
          <p:cNvPr id="13" name="テキスト ボックス 12">
            <a:extLst>
              <a:ext uri="{FF2B5EF4-FFF2-40B4-BE49-F238E27FC236}">
                <a16:creationId xmlns:a16="http://schemas.microsoft.com/office/drawing/2014/main" id="{8AF1A7D5-15FD-9C70-23D0-51AF456EA760}"/>
              </a:ext>
            </a:extLst>
          </p:cNvPr>
          <p:cNvSpPr txBox="1"/>
          <p:nvPr/>
        </p:nvSpPr>
        <p:spPr>
          <a:xfrm>
            <a:off x="412235" y="1127843"/>
            <a:ext cx="10879901" cy="738664"/>
          </a:xfrm>
          <a:prstGeom prst="rect">
            <a:avLst/>
          </a:prstGeom>
          <a:noFill/>
        </p:spPr>
        <p:txBody>
          <a:bodyPr wrap="none" rtlCol="0">
            <a:spAutoFit/>
          </a:bodyPr>
          <a:lstStyle/>
          <a:p>
            <a:pPr marL="285750" indent="-285750">
              <a:buFont typeface="Arial" panose="020B0604020202020204" pitchFamily="34" charset="0"/>
              <a:buChar char="•"/>
            </a:pPr>
            <a:r>
              <a:rPr lang="ja-JP" altLang="en-US" sz="1400" dirty="0">
                <a:latin typeface="メイリオ" panose="020B0604030504040204" pitchFamily="50" charset="-128"/>
                <a:ea typeface="メイリオ" panose="020B0604030504040204" pitchFamily="50" charset="-128"/>
              </a:rPr>
              <a:t>念のため、予備を含め</a:t>
            </a:r>
            <a:r>
              <a:rPr lang="en-US" altLang="ja-JP" sz="1400" dirty="0">
                <a:latin typeface="メイリオ" panose="020B0604030504040204" pitchFamily="50" charset="-128"/>
                <a:ea typeface="メイリオ" panose="020B0604030504040204" pitchFamily="50" charset="-128"/>
              </a:rPr>
              <a:t>2</a:t>
            </a:r>
            <a:r>
              <a:rPr lang="ja-JP" altLang="en-US" sz="1400" dirty="0">
                <a:latin typeface="メイリオ" panose="020B0604030504040204" pitchFamily="50" charset="-128"/>
                <a:ea typeface="メイリオ" panose="020B0604030504040204" pitchFamily="50" charset="-128"/>
              </a:rPr>
              <a:t>枚ずつ</a:t>
            </a:r>
            <a:r>
              <a:rPr lang="en-US" altLang="ja-JP" sz="1400" dirty="0">
                <a:latin typeface="メイリオ" panose="020B0604030504040204" pitchFamily="50" charset="-128"/>
                <a:ea typeface="メイリオ" panose="020B0604030504040204" pitchFamily="50" charset="-128"/>
              </a:rPr>
              <a:t>B5</a:t>
            </a:r>
            <a:r>
              <a:rPr lang="ja-JP" altLang="en-US" sz="1400" dirty="0">
                <a:latin typeface="メイリオ" panose="020B0604030504040204" pitchFamily="50" charset="-128"/>
                <a:ea typeface="メイリオ" panose="020B0604030504040204" pitchFamily="50" charset="-128"/>
              </a:rPr>
              <a:t>サイズの厚めの紙に、大会事務局に印刷しておいていただく。</a:t>
            </a:r>
            <a:endParaRPr lang="en-US" altLang="ja-JP" sz="1400" dirty="0">
              <a:latin typeface="メイリオ" panose="020B0604030504040204" pitchFamily="50" charset="-128"/>
              <a:ea typeface="メイリオ" panose="020B0604030504040204" pitchFamily="50" charset="-128"/>
            </a:endParaRPr>
          </a:p>
          <a:p>
            <a:pPr marL="285750" indent="-285750">
              <a:buFont typeface="Arial" panose="020B0604020202020204" pitchFamily="34" charset="0"/>
              <a:buChar char="•"/>
            </a:pPr>
            <a:r>
              <a:rPr lang="ja-JP" altLang="en-US" sz="1400" dirty="0">
                <a:latin typeface="メイリオ" panose="020B0604030504040204" pitchFamily="50" charset="-128"/>
                <a:ea typeface="メイリオ" panose="020B0604030504040204" pitchFamily="50" charset="-128"/>
              </a:rPr>
              <a:t>現地でどのクラブにどの賞を授与するのか、</a:t>
            </a:r>
            <a:r>
              <a:rPr lang="ja-JP" altLang="en-US" sz="1400" u="sng" dirty="0">
                <a:solidFill>
                  <a:srgbClr val="FF0000"/>
                </a:solidFill>
                <a:latin typeface="メイリオ" panose="020B0604030504040204" pitchFamily="50" charset="-128"/>
                <a:ea typeface="メイリオ" panose="020B0604030504040204" pitchFamily="50" charset="-128"/>
              </a:rPr>
              <a:t> （担当者）</a:t>
            </a:r>
            <a:r>
              <a:rPr lang="ja-JP" altLang="en-US" sz="1400" dirty="0">
                <a:latin typeface="メイリオ" panose="020B0604030504040204" pitchFamily="50" charset="-128"/>
                <a:ea typeface="メイリオ" panose="020B0604030504040204" pitchFamily="50" charset="-128"/>
              </a:rPr>
              <a:t>で決定。（該当しない賞がある可能性もあり、最低</a:t>
            </a:r>
            <a:r>
              <a:rPr lang="en-US" altLang="ja-JP" sz="1400" dirty="0">
                <a:latin typeface="メイリオ" panose="020B0604030504040204" pitchFamily="50" charset="-128"/>
                <a:ea typeface="メイリオ" panose="020B0604030504040204" pitchFamily="50" charset="-128"/>
              </a:rPr>
              <a:t>2</a:t>
            </a:r>
            <a:r>
              <a:rPr lang="ja-JP" altLang="en-US" sz="1400" dirty="0">
                <a:latin typeface="メイリオ" panose="020B0604030504040204" pitchFamily="50" charset="-128"/>
                <a:ea typeface="メイリオ" panose="020B0604030504040204" pitchFamily="50" charset="-128"/>
              </a:rPr>
              <a:t>クラブに授与予定）</a:t>
            </a:r>
            <a:endParaRPr lang="en-US" altLang="ja-JP" sz="1400" dirty="0">
              <a:latin typeface="メイリオ" panose="020B0604030504040204" pitchFamily="50" charset="-128"/>
              <a:ea typeface="メイリオ" panose="020B0604030504040204" pitchFamily="50" charset="-128"/>
            </a:endParaRPr>
          </a:p>
          <a:p>
            <a:pPr marL="285750" indent="-285750">
              <a:buFont typeface="Arial" panose="020B0604020202020204" pitchFamily="34" charset="0"/>
              <a:buChar char="•"/>
            </a:pPr>
            <a:r>
              <a:rPr lang="ja-JP" altLang="en-US" sz="1400" dirty="0">
                <a:latin typeface="メイリオ" panose="020B0604030504040204" pitchFamily="50" charset="-128"/>
                <a:ea typeface="メイリオ" panose="020B0604030504040204" pitchFamily="50" charset="-128"/>
              </a:rPr>
              <a:t>表彰式にて表彰対象決定後、表彰式にて表彰状を授与していただく。（どなたから授与いただくのは当日ご相談）</a:t>
            </a:r>
            <a:endParaRPr lang="ja-JP" altLang="en-US" sz="1400" b="1" dirty="0">
              <a:solidFill>
                <a:srgbClr val="FF0000"/>
              </a:solidFill>
              <a:latin typeface="メイリオ" panose="020B0604030504040204" pitchFamily="50" charset="-128"/>
              <a:ea typeface="メイリオ" panose="020B0604030504040204" pitchFamily="50" charset="-128"/>
            </a:endParaRPr>
          </a:p>
        </p:txBody>
      </p:sp>
      <p:sp>
        <p:nvSpPr>
          <p:cNvPr id="4" name="タイトル 3">
            <a:extLst>
              <a:ext uri="{FF2B5EF4-FFF2-40B4-BE49-F238E27FC236}">
                <a16:creationId xmlns:a16="http://schemas.microsoft.com/office/drawing/2014/main" id="{D33FF88E-C7B3-6714-DA4F-714B82E9446B}"/>
              </a:ext>
            </a:extLst>
          </p:cNvPr>
          <p:cNvSpPr>
            <a:spLocks noGrp="1"/>
          </p:cNvSpPr>
          <p:nvPr>
            <p:ph type="title"/>
          </p:nvPr>
        </p:nvSpPr>
        <p:spPr/>
        <p:txBody>
          <a:bodyPr>
            <a:normAutofit/>
          </a:bodyPr>
          <a:lstStyle/>
          <a:p>
            <a:r>
              <a:rPr lang="ja-JP" altLang="en-US" dirty="0"/>
              <a:t>〇〇大会　表彰状</a:t>
            </a:r>
          </a:p>
        </p:txBody>
      </p:sp>
      <p:sp>
        <p:nvSpPr>
          <p:cNvPr id="2" name="スライド番号プレースホルダー 1">
            <a:extLst>
              <a:ext uri="{FF2B5EF4-FFF2-40B4-BE49-F238E27FC236}">
                <a16:creationId xmlns:a16="http://schemas.microsoft.com/office/drawing/2014/main" id="{B43BF819-B6D4-42D6-C05C-ECF10F96A89B}"/>
              </a:ext>
            </a:extLst>
          </p:cNvPr>
          <p:cNvSpPr>
            <a:spLocks noGrp="1"/>
          </p:cNvSpPr>
          <p:nvPr>
            <p:ph type="sldNum" sz="quarter" idx="12"/>
          </p:nvPr>
        </p:nvSpPr>
        <p:spPr/>
        <p:txBody>
          <a:bodyPr/>
          <a:lstStyle/>
          <a:p>
            <a:fld id="{0028EE42-A902-4EE2-A18B-ACDA810FCEFC}" type="slidenum">
              <a:rPr kumimoji="1" lang="ja-JP" altLang="en-US" smtClean="0"/>
              <a:t>5</a:t>
            </a:fld>
            <a:endParaRPr kumimoji="1" lang="ja-JP" altLang="en-US"/>
          </a:p>
        </p:txBody>
      </p:sp>
    </p:spTree>
    <p:extLst>
      <p:ext uri="{BB962C8B-B14F-4D97-AF65-F5344CB8AC3E}">
        <p14:creationId xmlns:p14="http://schemas.microsoft.com/office/powerpoint/2010/main" val="3435971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A8EEA-D487-666A-CAAE-108E9C975155}"/>
            </a:ext>
          </a:extLst>
        </p:cNvPr>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476EA468-C934-32E2-4D1F-3C3801A6D44D}"/>
              </a:ext>
            </a:extLst>
          </p:cNvPr>
          <p:cNvSpPr txBox="1"/>
          <p:nvPr/>
        </p:nvSpPr>
        <p:spPr>
          <a:xfrm>
            <a:off x="412235" y="660612"/>
            <a:ext cx="11367529" cy="738664"/>
          </a:xfrm>
          <a:prstGeom prst="rect">
            <a:avLst/>
          </a:prstGeom>
          <a:noFill/>
        </p:spPr>
        <p:txBody>
          <a:bodyPr wrap="square" rtlCol="0">
            <a:spAutoFit/>
          </a:bodyPr>
          <a:lstStyle/>
          <a:p>
            <a:pPr marL="285750" indent="-285750">
              <a:buFont typeface="Arial" panose="020B0604020202020204" pitchFamily="34" charset="0"/>
              <a:buChar char="•"/>
            </a:pPr>
            <a:r>
              <a:rPr lang="en-US" altLang="ja-JP" sz="1400" dirty="0">
                <a:latin typeface="メイリオ" panose="020B0604030504040204" pitchFamily="50" charset="-128"/>
                <a:ea typeface="メイリオ" panose="020B0604030504040204" pitchFamily="50" charset="-128"/>
              </a:rPr>
              <a:t>MC</a:t>
            </a:r>
            <a:r>
              <a:rPr lang="ja-JP" altLang="en-US" sz="1400" dirty="0">
                <a:latin typeface="メイリオ" panose="020B0604030504040204" pitchFamily="50" charset="-128"/>
                <a:ea typeface="メイリオ" panose="020B0604030504040204" pitchFamily="50" charset="-128"/>
              </a:rPr>
              <a:t>の方に以下セリフを元に、各クラブの表彰を行っていただく。</a:t>
            </a:r>
            <a:endParaRPr lang="en-US" altLang="ja-JP" sz="1400" dirty="0">
              <a:latin typeface="メイリオ" panose="020B0604030504040204" pitchFamily="50" charset="-128"/>
              <a:ea typeface="メイリオ" panose="020B0604030504040204" pitchFamily="50" charset="-128"/>
            </a:endParaRPr>
          </a:p>
          <a:p>
            <a:pPr marL="285750" indent="-285750">
              <a:buFont typeface="Arial" panose="020B0604020202020204" pitchFamily="34" charset="0"/>
              <a:buChar char="•"/>
            </a:pPr>
            <a:r>
              <a:rPr lang="ja-JP" altLang="en-US" sz="1400" dirty="0">
                <a:latin typeface="メイリオ" panose="020B0604030504040204" pitchFamily="50" charset="-128"/>
                <a:ea typeface="メイリオ" panose="020B0604030504040204" pitchFamily="50" charset="-128"/>
              </a:rPr>
              <a:t>どちらのクラブにどの賞を授与するのかは、当日の参加状況を見て判断。</a:t>
            </a:r>
            <a:r>
              <a:rPr lang="en-US" altLang="ja-JP" sz="1400" u="sng" dirty="0">
                <a:latin typeface="メイリオ" panose="020B0604030504040204" pitchFamily="50" charset="-128"/>
                <a:ea typeface="メイリオ" panose="020B0604030504040204" pitchFamily="50" charset="-128"/>
              </a:rPr>
              <a:t>10</a:t>
            </a:r>
            <a:r>
              <a:rPr lang="ja-JP" altLang="en-US" sz="1400" u="sng" dirty="0">
                <a:latin typeface="メイリオ" panose="020B0604030504040204" pitchFamily="50" charset="-128"/>
                <a:ea typeface="メイリオ" panose="020B0604030504040204" pitchFamily="50" charset="-128"/>
              </a:rPr>
              <a:t>時の</a:t>
            </a:r>
            <a:r>
              <a:rPr lang="en-US" altLang="ja-JP" sz="1400" u="sng" dirty="0">
                <a:latin typeface="メイリオ" panose="020B0604030504040204" pitchFamily="50" charset="-128"/>
                <a:ea typeface="メイリオ" panose="020B0604030504040204" pitchFamily="50" charset="-128"/>
              </a:rPr>
              <a:t>MC</a:t>
            </a:r>
            <a:r>
              <a:rPr lang="ja-JP" altLang="en-US" sz="1400" u="sng" dirty="0">
                <a:latin typeface="メイリオ" panose="020B0604030504040204" pitchFamily="50" charset="-128"/>
                <a:ea typeface="メイリオ" panose="020B0604030504040204" pitchFamily="50" charset="-128"/>
              </a:rPr>
              <a:t>集合時間の際に</a:t>
            </a:r>
            <a:r>
              <a:rPr lang="ja-JP" altLang="en-US" sz="1400" u="sng" dirty="0">
                <a:solidFill>
                  <a:srgbClr val="FF0000"/>
                </a:solidFill>
                <a:latin typeface="メイリオ" panose="020B0604030504040204" pitchFamily="50" charset="-128"/>
                <a:ea typeface="メイリオ" panose="020B0604030504040204" pitchFamily="50" charset="-128"/>
              </a:rPr>
              <a:t>（担当者）</a:t>
            </a:r>
            <a:r>
              <a:rPr lang="ja-JP" altLang="en-US" sz="1400" u="sng" dirty="0">
                <a:latin typeface="メイリオ" panose="020B0604030504040204" pitchFamily="50" charset="-128"/>
                <a:ea typeface="メイリオ" panose="020B0604030504040204" pitchFamily="50" charset="-128"/>
              </a:rPr>
              <a:t>より</a:t>
            </a:r>
            <a:r>
              <a:rPr lang="en-US" altLang="ja-JP" sz="1400" u="sng" dirty="0">
                <a:latin typeface="メイリオ" panose="020B0604030504040204" pitchFamily="50" charset="-128"/>
                <a:ea typeface="メイリオ" panose="020B0604030504040204" pitchFamily="50" charset="-128"/>
              </a:rPr>
              <a:t>MC</a:t>
            </a:r>
            <a:r>
              <a:rPr lang="ja-JP" altLang="en-US" sz="1400" u="sng" dirty="0">
                <a:latin typeface="メイリオ" panose="020B0604030504040204" pitchFamily="50" charset="-128"/>
                <a:ea typeface="メイリオ" panose="020B0604030504040204" pitchFamily="50" charset="-128"/>
              </a:rPr>
              <a:t>の方にお伝えする。</a:t>
            </a:r>
            <a:endParaRPr lang="en-US" altLang="ja-JP" sz="1400" u="sng" dirty="0">
              <a:latin typeface="メイリオ" panose="020B0604030504040204" pitchFamily="50" charset="-128"/>
              <a:ea typeface="メイリオ" panose="020B0604030504040204" pitchFamily="50" charset="-128"/>
            </a:endParaRPr>
          </a:p>
          <a:p>
            <a:pPr marL="285750" indent="-285750">
              <a:buFont typeface="Arial" panose="020B0604020202020204" pitchFamily="34" charset="0"/>
              <a:buChar char="•"/>
            </a:pPr>
            <a:r>
              <a:rPr lang="ja-JP" altLang="en-US" sz="1400" dirty="0">
                <a:latin typeface="メイリオ" panose="020B0604030504040204" pitchFamily="50" charset="-128"/>
                <a:ea typeface="メイリオ" panose="020B0604030504040204" pitchFamily="50" charset="-128"/>
              </a:rPr>
              <a:t>当日、進行の流れが遅れていなければ、クラブ代表者の方に一言コメントをいただく流れを挟む。</a:t>
            </a:r>
          </a:p>
        </p:txBody>
      </p:sp>
      <p:pic>
        <p:nvPicPr>
          <p:cNvPr id="3" name="図 2">
            <a:extLst>
              <a:ext uri="{FF2B5EF4-FFF2-40B4-BE49-F238E27FC236}">
                <a16:creationId xmlns:a16="http://schemas.microsoft.com/office/drawing/2014/main" id="{1B99AB04-FF95-C215-1473-007C589561F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79903" y="66899"/>
            <a:ext cx="2543651" cy="617392"/>
          </a:xfrm>
          <a:prstGeom prst="rect">
            <a:avLst/>
          </a:prstGeom>
        </p:spPr>
      </p:pic>
      <p:sp>
        <p:nvSpPr>
          <p:cNvPr id="2" name="テキスト ボックス 1">
            <a:extLst>
              <a:ext uri="{FF2B5EF4-FFF2-40B4-BE49-F238E27FC236}">
                <a16:creationId xmlns:a16="http://schemas.microsoft.com/office/drawing/2014/main" id="{FB004758-8EA3-4D8B-00E0-ACF3A9EC4CB3}"/>
              </a:ext>
            </a:extLst>
          </p:cNvPr>
          <p:cNvSpPr txBox="1"/>
          <p:nvPr/>
        </p:nvSpPr>
        <p:spPr>
          <a:xfrm>
            <a:off x="412235" y="1873857"/>
            <a:ext cx="11232369" cy="1061829"/>
          </a:xfrm>
          <a:prstGeom prst="rect">
            <a:avLst/>
          </a:prstGeom>
          <a:noFill/>
        </p:spPr>
        <p:txBody>
          <a:bodyPr wrap="square" rtlCol="0">
            <a:spAutoFit/>
          </a:bodyPr>
          <a:lstStyle/>
          <a:p>
            <a:r>
              <a:rPr lang="ja-JP" altLang="en-US" sz="1050" dirty="0">
                <a:latin typeface="メイリオ" panose="020B0604030504040204" pitchFamily="50" charset="-128"/>
                <a:ea typeface="メイリオ" panose="020B0604030504040204" pitchFamily="50" charset="-128"/>
              </a:rPr>
              <a:t>本日は、クラブフェスティバルの同時開催大会でもありますため、クラブフェスティバルにご参加いただいたクラブへの表彰を行います。</a:t>
            </a:r>
            <a:endParaRPr lang="en-US" altLang="ja-JP" sz="1050" dirty="0">
              <a:latin typeface="メイリオ" panose="020B0604030504040204" pitchFamily="50" charset="-128"/>
              <a:ea typeface="メイリオ" panose="020B0604030504040204" pitchFamily="50" charset="-128"/>
            </a:endParaRPr>
          </a:p>
          <a:p>
            <a:r>
              <a:rPr lang="ja-JP" altLang="en-US" sz="1050" dirty="0">
                <a:latin typeface="メイリオ" panose="020B0604030504040204" pitchFamily="50" charset="-128"/>
                <a:ea typeface="メイリオ" panose="020B0604030504040204" pitchFamily="50" charset="-128"/>
              </a:rPr>
              <a:t>トライアスロン クラブ サポートプログラムとは、速い強いだけがトライアスロンのゴールではなく「参加する人・応援する人皆さんがトライアスロンを楽しむ」ことを目的に実施しています。そのため、表彰も順位だけではない様々な視点で個人ではなく、参加いただいたクラブ単位で表彰しています。</a:t>
            </a:r>
            <a:endParaRPr lang="en-US" altLang="ja-JP" sz="1050" dirty="0">
              <a:latin typeface="メイリオ" panose="020B0604030504040204" pitchFamily="50" charset="-128"/>
              <a:ea typeface="メイリオ" panose="020B0604030504040204" pitchFamily="50" charset="-128"/>
            </a:endParaRPr>
          </a:p>
          <a:p>
            <a:r>
              <a:rPr lang="ja-JP" altLang="en-US" sz="1050" dirty="0">
                <a:latin typeface="メイリオ" panose="020B0604030504040204" pitchFamily="50" charset="-128"/>
                <a:ea typeface="メイリオ" panose="020B0604030504040204" pitchFamily="50" charset="-128"/>
              </a:rPr>
              <a:t>本日ご用意している賞は、</a:t>
            </a:r>
            <a:r>
              <a:rPr lang="ja-JP" altLang="en-US" sz="1050" dirty="0">
                <a:solidFill>
                  <a:srgbClr val="FF0000"/>
                </a:solidFill>
                <a:latin typeface="メイリオ" panose="020B0604030504040204" pitchFamily="50" charset="-128"/>
                <a:ea typeface="メイリオ" panose="020B0604030504040204" pitchFamily="50" charset="-128"/>
              </a:rPr>
              <a:t>「パッションチーム賞」「チームスピリット賞」「フェアプレイ賞」「クロスジェネレーション賞」の</a:t>
            </a:r>
            <a:r>
              <a:rPr lang="en-US" altLang="ja-JP" sz="1050" dirty="0">
                <a:solidFill>
                  <a:srgbClr val="FF0000"/>
                </a:solidFill>
                <a:latin typeface="メイリオ" panose="020B0604030504040204" pitchFamily="50" charset="-128"/>
                <a:ea typeface="メイリオ" panose="020B0604030504040204" pitchFamily="50" charset="-128"/>
              </a:rPr>
              <a:t>4</a:t>
            </a:r>
            <a:r>
              <a:rPr lang="ja-JP" altLang="en-US" sz="1050" dirty="0">
                <a:solidFill>
                  <a:srgbClr val="FF0000"/>
                </a:solidFill>
                <a:latin typeface="メイリオ" panose="020B0604030504040204" pitchFamily="50" charset="-128"/>
                <a:ea typeface="メイリオ" panose="020B0604030504040204" pitchFamily="50" charset="-128"/>
              </a:rPr>
              <a:t>つの賞です。</a:t>
            </a:r>
            <a:endParaRPr lang="en-US" altLang="ja-JP" sz="1050" dirty="0">
              <a:solidFill>
                <a:srgbClr val="FF0000"/>
              </a:solidFill>
              <a:latin typeface="メイリオ" panose="020B0604030504040204" pitchFamily="50" charset="-128"/>
              <a:ea typeface="メイリオ" panose="020B0604030504040204" pitchFamily="50" charset="-128"/>
            </a:endParaRPr>
          </a:p>
          <a:p>
            <a:r>
              <a:rPr lang="ja-JP" altLang="en-US" sz="1050" dirty="0">
                <a:latin typeface="メイリオ" panose="020B0604030504040204" pitchFamily="50" charset="-128"/>
                <a:ea typeface="メイリオ" panose="020B0604030504040204" pitchFamily="50" charset="-128"/>
              </a:rPr>
              <a:t>受賞したクラブには賞状の授与の他、副賞として</a:t>
            </a:r>
            <a:r>
              <a:rPr lang="ja-JP" altLang="en-US" sz="1050" dirty="0">
                <a:solidFill>
                  <a:srgbClr val="FF0000"/>
                </a:solidFill>
                <a:latin typeface="メイリオ" panose="020B0604030504040204" pitchFamily="50" charset="-128"/>
                <a:ea typeface="メイリオ" panose="020B0604030504040204" pitchFamily="50" charset="-128"/>
              </a:rPr>
              <a:t>（スポンサー様）</a:t>
            </a:r>
            <a:r>
              <a:rPr lang="ja-JP" altLang="en-US" sz="1050" dirty="0">
                <a:latin typeface="メイリオ" panose="020B0604030504040204" pitchFamily="50" charset="-128"/>
                <a:ea typeface="メイリオ" panose="020B0604030504040204" pitchFamily="50" charset="-128"/>
              </a:rPr>
              <a:t>より</a:t>
            </a:r>
            <a:r>
              <a:rPr lang="ja-JP" altLang="en-US" sz="1050" dirty="0">
                <a:solidFill>
                  <a:srgbClr val="FF0000"/>
                </a:solidFill>
                <a:latin typeface="メイリオ" panose="020B0604030504040204" pitchFamily="50" charset="-128"/>
                <a:ea typeface="メイリオ" panose="020B0604030504040204" pitchFamily="50" charset="-128"/>
              </a:rPr>
              <a:t>（副賞の商品名）</a:t>
            </a:r>
            <a:r>
              <a:rPr lang="ja-JP" altLang="en-US" sz="1050" dirty="0">
                <a:latin typeface="メイリオ" panose="020B0604030504040204" pitchFamily="50" charset="-128"/>
                <a:ea typeface="メイリオ" panose="020B0604030504040204" pitchFamily="50" charset="-128"/>
              </a:rPr>
              <a:t>を授与いたします。</a:t>
            </a:r>
            <a:endParaRPr lang="en-US" altLang="ja-JP" sz="1050" dirty="0">
              <a:latin typeface="メイリオ" panose="020B0604030504040204" pitchFamily="50" charset="-128"/>
              <a:ea typeface="メイリオ" panose="020B0604030504040204" pitchFamily="50" charset="-128"/>
            </a:endParaRPr>
          </a:p>
          <a:p>
            <a:r>
              <a:rPr lang="en-US" altLang="ja-JP" sz="1050" b="1" u="sng" dirty="0">
                <a:latin typeface="メイリオ" panose="020B0604030504040204" pitchFamily="50" charset="-128"/>
                <a:ea typeface="メイリオ" panose="020B0604030504040204" pitchFamily="50" charset="-128"/>
              </a:rPr>
              <a:t>※</a:t>
            </a:r>
            <a:r>
              <a:rPr lang="ja-JP" altLang="en-US" sz="1050" b="1" u="sng" dirty="0">
                <a:latin typeface="メイリオ" panose="020B0604030504040204" pitchFamily="50" charset="-128"/>
                <a:ea typeface="メイリオ" panose="020B0604030504040204" pitchFamily="50" charset="-128"/>
              </a:rPr>
              <a:t>該当しない賞がある可能性があるため、最終的に授与する賞＆対象チームは当日決定とさせてください。</a:t>
            </a:r>
            <a:endParaRPr lang="en-US" altLang="ja-JP" sz="1050" b="1" u="sng" dirty="0">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079014E3-D338-10DB-3281-3CE3B2EEE57C}"/>
              </a:ext>
            </a:extLst>
          </p:cNvPr>
          <p:cNvSpPr/>
          <p:nvPr/>
        </p:nvSpPr>
        <p:spPr>
          <a:xfrm>
            <a:off x="307909" y="1773409"/>
            <a:ext cx="11471855" cy="4815987"/>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61B530C1-72F2-9E93-FA3E-46CED207C5EC}"/>
              </a:ext>
            </a:extLst>
          </p:cNvPr>
          <p:cNvSpPr txBox="1"/>
          <p:nvPr/>
        </p:nvSpPr>
        <p:spPr>
          <a:xfrm>
            <a:off x="412235" y="1465632"/>
            <a:ext cx="2626040" cy="307777"/>
          </a:xfrm>
          <a:prstGeom prst="rect">
            <a:avLst/>
          </a:prstGeom>
          <a:noFill/>
        </p:spPr>
        <p:txBody>
          <a:bodyPr wrap="none" rtlCol="0">
            <a:spAutoFit/>
          </a:bodyPr>
          <a:lstStyle/>
          <a:p>
            <a:r>
              <a:rPr lang="ja-JP" altLang="en-US" sz="1400" b="1" dirty="0">
                <a:latin typeface="メイリオ" panose="020B0604030504040204" pitchFamily="50" charset="-128"/>
                <a:ea typeface="メイリオ" panose="020B0604030504040204" pitchFamily="50" charset="-128"/>
              </a:rPr>
              <a:t>クラブ表彰　</a:t>
            </a:r>
            <a:r>
              <a:rPr lang="en-US" altLang="ja-JP" sz="1400" b="1" dirty="0">
                <a:latin typeface="メイリオ" panose="020B0604030504040204" pitchFamily="50" charset="-128"/>
                <a:ea typeface="メイリオ" panose="020B0604030504040204" pitchFamily="50" charset="-128"/>
              </a:rPr>
              <a:t>MC</a:t>
            </a:r>
            <a:r>
              <a:rPr lang="ja-JP" altLang="en-US" sz="1400" b="1" dirty="0">
                <a:latin typeface="メイリオ" panose="020B0604030504040204" pitchFamily="50" charset="-128"/>
                <a:ea typeface="メイリオ" panose="020B0604030504040204" pitchFamily="50" charset="-128"/>
              </a:rPr>
              <a:t>セリフ（例）</a:t>
            </a:r>
          </a:p>
        </p:txBody>
      </p:sp>
      <p:sp>
        <p:nvSpPr>
          <p:cNvPr id="12" name="テキスト ボックス 11">
            <a:extLst>
              <a:ext uri="{FF2B5EF4-FFF2-40B4-BE49-F238E27FC236}">
                <a16:creationId xmlns:a16="http://schemas.microsoft.com/office/drawing/2014/main" id="{E52790D4-5326-37BA-9B78-0AB6466386E8}"/>
              </a:ext>
            </a:extLst>
          </p:cNvPr>
          <p:cNvSpPr txBox="1"/>
          <p:nvPr/>
        </p:nvSpPr>
        <p:spPr>
          <a:xfrm>
            <a:off x="412235" y="2950921"/>
            <a:ext cx="11232369" cy="738664"/>
          </a:xfrm>
          <a:prstGeom prst="rect">
            <a:avLst/>
          </a:prstGeom>
          <a:noFill/>
        </p:spPr>
        <p:txBody>
          <a:bodyPr wrap="square" rtlCol="0">
            <a:spAutoFit/>
          </a:bodyPr>
          <a:lstStyle/>
          <a:p>
            <a:r>
              <a:rPr lang="en-US" altLang="ja-JP" sz="1050" dirty="0">
                <a:latin typeface="メイリオ" panose="020B0604030504040204" pitchFamily="50" charset="-128"/>
                <a:ea typeface="メイリオ" panose="020B0604030504040204" pitchFamily="50" charset="-128"/>
              </a:rPr>
              <a:t>1</a:t>
            </a:r>
            <a:r>
              <a:rPr lang="ja-JP" altLang="en-US" sz="1050" dirty="0">
                <a:latin typeface="メイリオ" panose="020B0604030504040204" pitchFamily="50" charset="-128"/>
                <a:ea typeface="メイリオ" panose="020B0604030504040204" pitchFamily="50" charset="-128"/>
              </a:rPr>
              <a:t>つ目の賞</a:t>
            </a:r>
            <a:r>
              <a:rPr lang="ja-JP" altLang="en-US" sz="1050" dirty="0">
                <a:solidFill>
                  <a:srgbClr val="FF0000"/>
                </a:solidFill>
                <a:latin typeface="メイリオ" panose="020B0604030504040204" pitchFamily="50" charset="-128"/>
                <a:ea typeface="メイリオ" panose="020B0604030504040204" pitchFamily="50" charset="-128"/>
              </a:rPr>
              <a:t>「</a:t>
            </a:r>
            <a:r>
              <a:rPr lang="ja-JP" altLang="en-US" sz="1050" b="1" dirty="0">
                <a:solidFill>
                  <a:srgbClr val="FF0000"/>
                </a:solidFill>
                <a:latin typeface="メイリオ" panose="020B0604030504040204" pitchFamily="50" charset="-128"/>
                <a:ea typeface="メイリオ" panose="020B0604030504040204" pitchFamily="50" charset="-128"/>
              </a:rPr>
              <a:t>パッションチーム賞</a:t>
            </a:r>
            <a:r>
              <a:rPr lang="ja-JP" altLang="en-US" sz="1050" dirty="0">
                <a:solidFill>
                  <a:srgbClr val="FF0000"/>
                </a:solidFill>
                <a:latin typeface="メイリオ" panose="020B0604030504040204" pitchFamily="50" charset="-128"/>
                <a:ea typeface="メイリオ" panose="020B0604030504040204" pitchFamily="50" charset="-128"/>
              </a:rPr>
              <a:t>」は〇〇〇（クラブ名）</a:t>
            </a:r>
            <a:r>
              <a:rPr lang="ja-JP" altLang="en-US" sz="1050" dirty="0">
                <a:latin typeface="メイリオ" panose="020B0604030504040204" pitchFamily="50" charset="-128"/>
                <a:ea typeface="メイリオ" panose="020B0604030504040204" pitchFamily="50" charset="-128"/>
              </a:rPr>
              <a:t>に授与いたします。クラブの皆様壇上までおあがりください。</a:t>
            </a:r>
            <a:endParaRPr lang="en-US" altLang="ja-JP" sz="1050" dirty="0">
              <a:latin typeface="メイリオ" panose="020B0604030504040204" pitchFamily="50" charset="-128"/>
              <a:ea typeface="メイリオ" panose="020B0604030504040204" pitchFamily="50" charset="-128"/>
            </a:endParaRPr>
          </a:p>
          <a:p>
            <a:r>
              <a:rPr lang="ja-JP" altLang="en-US" sz="1050" dirty="0">
                <a:solidFill>
                  <a:srgbClr val="FF0000"/>
                </a:solidFill>
                <a:latin typeface="メイリオ" panose="020B0604030504040204" pitchFamily="50" charset="-128"/>
                <a:ea typeface="メイリオ" panose="020B0604030504040204" pitchFamily="50" charset="-128"/>
              </a:rPr>
              <a:t>この賞は、ただ速さや結果だけでなく、情熱あふれるパフォーマンスで大会全体を盛り上げてくださったクラブに贈られます。沿道を沸かせる声援、力強い走り、そして一人ひとりの全力の姿勢が、会場全体を熱気で包んでくれました。</a:t>
            </a:r>
            <a:endParaRPr lang="en-US" altLang="ja-JP" sz="1050" dirty="0">
              <a:solidFill>
                <a:srgbClr val="FF0000"/>
              </a:solidFill>
              <a:latin typeface="メイリオ" panose="020B0604030504040204" pitchFamily="50" charset="-128"/>
              <a:ea typeface="メイリオ" panose="020B0604030504040204" pitchFamily="50" charset="-128"/>
            </a:endParaRPr>
          </a:p>
          <a:p>
            <a:r>
              <a:rPr lang="ja-JP" altLang="en-US" sz="1050" dirty="0">
                <a:solidFill>
                  <a:srgbClr val="FF0000"/>
                </a:solidFill>
                <a:latin typeface="メイリオ" panose="020B0604030504040204" pitchFamily="50" charset="-128"/>
                <a:ea typeface="メイリオ" panose="020B0604030504040204" pitchFamily="50" charset="-128"/>
              </a:rPr>
              <a:t>〇〇〇（クラブ名）</a:t>
            </a:r>
            <a:r>
              <a:rPr lang="ja-JP" altLang="en-US" sz="1050" dirty="0">
                <a:latin typeface="メイリオ" panose="020B0604030504040204" pitchFamily="50" charset="-128"/>
                <a:ea typeface="メイリオ" panose="020B0604030504040204" pitchFamily="50" charset="-128"/>
              </a:rPr>
              <a:t>の皆様、ありがとうございました。盛大な拍手をお願いいたします！</a:t>
            </a:r>
            <a:endParaRPr lang="en-US" altLang="ja-JP" sz="105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734C3433-3A80-C75F-93B6-C7A0520D5304}"/>
              </a:ext>
            </a:extLst>
          </p:cNvPr>
          <p:cNvSpPr txBox="1"/>
          <p:nvPr/>
        </p:nvSpPr>
        <p:spPr>
          <a:xfrm>
            <a:off x="412235" y="3746606"/>
            <a:ext cx="11232369" cy="738664"/>
          </a:xfrm>
          <a:prstGeom prst="rect">
            <a:avLst/>
          </a:prstGeom>
          <a:noFill/>
        </p:spPr>
        <p:txBody>
          <a:bodyPr wrap="square" rtlCol="0">
            <a:spAutoFit/>
          </a:bodyPr>
          <a:lstStyle/>
          <a:p>
            <a:r>
              <a:rPr lang="en-US" altLang="ja-JP" sz="1050" dirty="0">
                <a:latin typeface="メイリオ" panose="020B0604030504040204" pitchFamily="50" charset="-128"/>
                <a:ea typeface="メイリオ" panose="020B0604030504040204" pitchFamily="50" charset="-128"/>
              </a:rPr>
              <a:t>2</a:t>
            </a:r>
            <a:r>
              <a:rPr lang="ja-JP" altLang="en-US" sz="1050" dirty="0">
                <a:latin typeface="メイリオ" panose="020B0604030504040204" pitchFamily="50" charset="-128"/>
                <a:ea typeface="メイリオ" panose="020B0604030504040204" pitchFamily="50" charset="-128"/>
              </a:rPr>
              <a:t>つ目の賞</a:t>
            </a:r>
            <a:r>
              <a:rPr lang="ja-JP" altLang="en-US" sz="1050" dirty="0">
                <a:solidFill>
                  <a:srgbClr val="FF0000"/>
                </a:solidFill>
                <a:latin typeface="メイリオ" panose="020B0604030504040204" pitchFamily="50" charset="-128"/>
                <a:ea typeface="メイリオ" panose="020B0604030504040204" pitchFamily="50" charset="-128"/>
              </a:rPr>
              <a:t>「</a:t>
            </a:r>
            <a:r>
              <a:rPr lang="ja-JP" altLang="en-US" sz="1050" b="1" dirty="0">
                <a:solidFill>
                  <a:srgbClr val="FF0000"/>
                </a:solidFill>
                <a:latin typeface="メイリオ" panose="020B0604030504040204" pitchFamily="50" charset="-128"/>
                <a:ea typeface="メイリオ" panose="020B0604030504040204" pitchFamily="50" charset="-128"/>
              </a:rPr>
              <a:t>チームスピリット賞</a:t>
            </a:r>
            <a:r>
              <a:rPr lang="ja-JP" altLang="en-US" sz="1050" dirty="0">
                <a:solidFill>
                  <a:srgbClr val="FF0000"/>
                </a:solidFill>
                <a:latin typeface="メイリオ" panose="020B0604030504040204" pitchFamily="50" charset="-128"/>
                <a:ea typeface="メイリオ" panose="020B0604030504040204" pitchFamily="50" charset="-128"/>
              </a:rPr>
              <a:t>」は〇〇〇（クラブ名）</a:t>
            </a:r>
            <a:r>
              <a:rPr lang="ja-JP" altLang="en-US" sz="1050" dirty="0">
                <a:latin typeface="メイリオ" panose="020B0604030504040204" pitchFamily="50" charset="-128"/>
                <a:ea typeface="メイリオ" panose="020B0604030504040204" pitchFamily="50" charset="-128"/>
              </a:rPr>
              <a:t>に授与いたします。クラブの皆様壇上までおあがりください。</a:t>
            </a:r>
            <a:endParaRPr lang="en-US" altLang="ja-JP" sz="1050" dirty="0">
              <a:latin typeface="メイリオ" panose="020B0604030504040204" pitchFamily="50" charset="-128"/>
              <a:ea typeface="メイリオ" panose="020B0604030504040204" pitchFamily="50" charset="-128"/>
            </a:endParaRPr>
          </a:p>
          <a:p>
            <a:r>
              <a:rPr lang="ja-JP" altLang="en-US" sz="1050" dirty="0">
                <a:solidFill>
                  <a:srgbClr val="FF0000"/>
                </a:solidFill>
                <a:latin typeface="メイリオ" panose="020B0604030504040204" pitchFamily="50" charset="-128"/>
                <a:ea typeface="メイリオ" panose="020B0604030504040204" pitchFamily="50" charset="-128"/>
              </a:rPr>
              <a:t>この賞は、仲間を支え合い、励まし合いながら、一丸となってゴールを目指す姿を見せてくださった、最も団結力が高かったクラブに贈られます。</a:t>
            </a:r>
            <a:endParaRPr lang="en-US" altLang="ja-JP" sz="1050" dirty="0">
              <a:solidFill>
                <a:srgbClr val="FF0000"/>
              </a:solidFill>
              <a:latin typeface="メイリオ" panose="020B0604030504040204" pitchFamily="50" charset="-128"/>
              <a:ea typeface="メイリオ" panose="020B0604030504040204" pitchFamily="50" charset="-128"/>
            </a:endParaRPr>
          </a:p>
          <a:p>
            <a:r>
              <a:rPr lang="ja-JP" altLang="en-US" sz="1050" dirty="0">
                <a:solidFill>
                  <a:srgbClr val="FF0000"/>
                </a:solidFill>
                <a:latin typeface="メイリオ" panose="020B0604030504040204" pitchFamily="50" charset="-128"/>
                <a:ea typeface="メイリオ" panose="020B0604030504040204" pitchFamily="50" charset="-128"/>
              </a:rPr>
              <a:t>まさに“チーム”の力を体現してくださいました。</a:t>
            </a:r>
            <a:endParaRPr lang="en-US" altLang="ja-JP" sz="1050" dirty="0">
              <a:solidFill>
                <a:srgbClr val="FF0000"/>
              </a:solidFill>
              <a:latin typeface="メイリオ" panose="020B0604030504040204" pitchFamily="50" charset="-128"/>
              <a:ea typeface="メイリオ" panose="020B0604030504040204" pitchFamily="50" charset="-128"/>
            </a:endParaRPr>
          </a:p>
          <a:p>
            <a:r>
              <a:rPr lang="ja-JP" altLang="en-US" sz="1050" dirty="0">
                <a:solidFill>
                  <a:srgbClr val="FF0000"/>
                </a:solidFill>
                <a:latin typeface="メイリオ" panose="020B0604030504040204" pitchFamily="50" charset="-128"/>
                <a:ea typeface="メイリオ" panose="020B0604030504040204" pitchFamily="50" charset="-128"/>
              </a:rPr>
              <a:t>〇〇〇（クラブ名）</a:t>
            </a:r>
            <a:r>
              <a:rPr lang="ja-JP" altLang="en-US" sz="1050" dirty="0">
                <a:latin typeface="メイリオ" panose="020B0604030504040204" pitchFamily="50" charset="-128"/>
                <a:ea typeface="メイリオ" panose="020B0604030504040204" pitchFamily="50" charset="-128"/>
              </a:rPr>
              <a:t>の皆様、ありがとうございました。どうぞ大きな拍手をお送りください！</a:t>
            </a:r>
            <a:endParaRPr lang="en-US" altLang="ja-JP" sz="1050" dirty="0">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76CF3EFB-BEE5-E850-385B-D4236FC3D60B}"/>
              </a:ext>
            </a:extLst>
          </p:cNvPr>
          <p:cNvSpPr txBox="1"/>
          <p:nvPr/>
        </p:nvSpPr>
        <p:spPr>
          <a:xfrm>
            <a:off x="412235" y="4542291"/>
            <a:ext cx="11232369" cy="738664"/>
          </a:xfrm>
          <a:prstGeom prst="rect">
            <a:avLst/>
          </a:prstGeom>
          <a:noFill/>
        </p:spPr>
        <p:txBody>
          <a:bodyPr wrap="square" rtlCol="0">
            <a:spAutoFit/>
          </a:bodyPr>
          <a:lstStyle/>
          <a:p>
            <a:r>
              <a:rPr lang="en-US" altLang="ja-JP" sz="1050" dirty="0">
                <a:latin typeface="メイリオ" panose="020B0604030504040204" pitchFamily="50" charset="-128"/>
                <a:ea typeface="メイリオ" panose="020B0604030504040204" pitchFamily="50" charset="-128"/>
              </a:rPr>
              <a:t>3</a:t>
            </a:r>
            <a:r>
              <a:rPr lang="ja-JP" altLang="en-US" sz="1050" dirty="0">
                <a:latin typeface="メイリオ" panose="020B0604030504040204" pitchFamily="50" charset="-128"/>
                <a:ea typeface="メイリオ" panose="020B0604030504040204" pitchFamily="50" charset="-128"/>
              </a:rPr>
              <a:t>つ目の賞</a:t>
            </a:r>
            <a:r>
              <a:rPr lang="ja-JP" altLang="en-US" sz="1050" dirty="0">
                <a:solidFill>
                  <a:srgbClr val="FF0000"/>
                </a:solidFill>
                <a:latin typeface="メイリオ" panose="020B0604030504040204" pitchFamily="50" charset="-128"/>
                <a:ea typeface="メイリオ" panose="020B0604030504040204" pitchFamily="50" charset="-128"/>
              </a:rPr>
              <a:t>「</a:t>
            </a:r>
            <a:r>
              <a:rPr lang="ja-JP" altLang="en-US" sz="1050" b="1" dirty="0">
                <a:solidFill>
                  <a:srgbClr val="FF0000"/>
                </a:solidFill>
                <a:latin typeface="メイリオ" panose="020B0604030504040204" pitchFamily="50" charset="-128"/>
                <a:ea typeface="メイリオ" panose="020B0604030504040204" pitchFamily="50" charset="-128"/>
              </a:rPr>
              <a:t>クロスジェネレーション賞</a:t>
            </a:r>
            <a:r>
              <a:rPr lang="ja-JP" altLang="en-US" sz="1050" dirty="0">
                <a:solidFill>
                  <a:srgbClr val="FF0000"/>
                </a:solidFill>
                <a:latin typeface="メイリオ" panose="020B0604030504040204" pitchFamily="50" charset="-128"/>
                <a:ea typeface="メイリオ" panose="020B0604030504040204" pitchFamily="50" charset="-128"/>
              </a:rPr>
              <a:t>」は〇〇〇（クラブ名）</a:t>
            </a:r>
            <a:r>
              <a:rPr lang="ja-JP" altLang="en-US" sz="1050" dirty="0">
                <a:latin typeface="メイリオ" panose="020B0604030504040204" pitchFamily="50" charset="-128"/>
                <a:ea typeface="メイリオ" panose="020B0604030504040204" pitchFamily="50" charset="-128"/>
              </a:rPr>
              <a:t>に授与いたします。クラブの皆様壇上までおあがりください。</a:t>
            </a:r>
            <a:endParaRPr lang="en-US" altLang="ja-JP" sz="1050" dirty="0">
              <a:latin typeface="メイリオ" panose="020B0604030504040204" pitchFamily="50" charset="-128"/>
              <a:ea typeface="メイリオ" panose="020B0604030504040204" pitchFamily="50" charset="-128"/>
            </a:endParaRPr>
          </a:p>
          <a:p>
            <a:r>
              <a:rPr lang="ja-JP" altLang="en-US" sz="1050" dirty="0">
                <a:solidFill>
                  <a:srgbClr val="FF0000"/>
                </a:solidFill>
                <a:latin typeface="メイリオ" panose="020B0604030504040204" pitchFamily="50" charset="-128"/>
                <a:ea typeface="メイリオ" panose="020B0604030504040204" pitchFamily="50" charset="-128"/>
              </a:rPr>
              <a:t>この賞は、世代を超えて挑戦し、それぞれの強みを生かしながら大会を彩ってくださったに贈られます。若いエネルギーとベテランの経験が融合した姿は、スポーツの未来を感じさせてくれました。</a:t>
            </a:r>
            <a:endParaRPr lang="en-US" altLang="ja-JP" sz="1050" dirty="0">
              <a:solidFill>
                <a:srgbClr val="FF0000"/>
              </a:solidFill>
              <a:latin typeface="メイリオ" panose="020B0604030504040204" pitchFamily="50" charset="-128"/>
              <a:ea typeface="メイリオ" panose="020B0604030504040204" pitchFamily="50" charset="-128"/>
            </a:endParaRPr>
          </a:p>
          <a:p>
            <a:r>
              <a:rPr lang="ja-JP" altLang="en-US" sz="1050" dirty="0">
                <a:solidFill>
                  <a:srgbClr val="FF0000"/>
                </a:solidFill>
                <a:latin typeface="メイリオ" panose="020B0604030504040204" pitchFamily="50" charset="-128"/>
                <a:ea typeface="メイリオ" panose="020B0604030504040204" pitchFamily="50" charset="-128"/>
              </a:rPr>
              <a:t>〇〇〇（クラブ名）</a:t>
            </a:r>
            <a:r>
              <a:rPr lang="ja-JP" altLang="en-US" sz="1050" dirty="0">
                <a:latin typeface="メイリオ" panose="020B0604030504040204" pitchFamily="50" charset="-128"/>
                <a:ea typeface="メイリオ" panose="020B0604030504040204" pitchFamily="50" charset="-128"/>
              </a:rPr>
              <a:t>の皆様、ありがとうございました。皆さん、温かい拍手をお願いします！</a:t>
            </a:r>
            <a:endParaRPr lang="en-US" altLang="ja-JP" sz="1050"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3598A2F8-A4B9-AEBE-6FDC-7041EA26851D}"/>
              </a:ext>
            </a:extLst>
          </p:cNvPr>
          <p:cNvSpPr txBox="1"/>
          <p:nvPr/>
        </p:nvSpPr>
        <p:spPr>
          <a:xfrm>
            <a:off x="412235" y="5337977"/>
            <a:ext cx="11232369" cy="738664"/>
          </a:xfrm>
          <a:prstGeom prst="rect">
            <a:avLst/>
          </a:prstGeom>
          <a:noFill/>
        </p:spPr>
        <p:txBody>
          <a:bodyPr wrap="square" rtlCol="0">
            <a:spAutoFit/>
          </a:bodyPr>
          <a:lstStyle/>
          <a:p>
            <a:r>
              <a:rPr lang="ja-JP" altLang="en-US" sz="1050" dirty="0">
                <a:latin typeface="メイリオ" panose="020B0604030504040204" pitchFamily="50" charset="-128"/>
                <a:ea typeface="メイリオ" panose="020B0604030504040204" pitchFamily="50" charset="-128"/>
              </a:rPr>
              <a:t>最後の賞</a:t>
            </a:r>
            <a:r>
              <a:rPr lang="ja-JP" altLang="en-US" sz="1050" dirty="0">
                <a:solidFill>
                  <a:srgbClr val="FF0000"/>
                </a:solidFill>
                <a:latin typeface="メイリオ" panose="020B0604030504040204" pitchFamily="50" charset="-128"/>
                <a:ea typeface="メイリオ" panose="020B0604030504040204" pitchFamily="50" charset="-128"/>
              </a:rPr>
              <a:t>「</a:t>
            </a:r>
            <a:r>
              <a:rPr lang="ja-JP" altLang="en-US" sz="1050" b="1" dirty="0">
                <a:solidFill>
                  <a:srgbClr val="FF0000"/>
                </a:solidFill>
                <a:latin typeface="メイリオ" panose="020B0604030504040204" pitchFamily="50" charset="-128"/>
                <a:ea typeface="メイリオ" panose="020B0604030504040204" pitchFamily="50" charset="-128"/>
              </a:rPr>
              <a:t>ハイファイブ賞</a:t>
            </a:r>
            <a:r>
              <a:rPr lang="ja-JP" altLang="en-US" sz="1050" dirty="0">
                <a:solidFill>
                  <a:srgbClr val="FF0000"/>
                </a:solidFill>
                <a:latin typeface="メイリオ" panose="020B0604030504040204" pitchFamily="50" charset="-128"/>
                <a:ea typeface="メイリオ" panose="020B0604030504040204" pitchFamily="50" charset="-128"/>
              </a:rPr>
              <a:t>」は〇〇〇（クラブ名）</a:t>
            </a:r>
            <a:r>
              <a:rPr lang="ja-JP" altLang="en-US" sz="1050" dirty="0">
                <a:latin typeface="メイリオ" panose="020B0604030504040204" pitchFamily="50" charset="-128"/>
                <a:ea typeface="メイリオ" panose="020B0604030504040204" pitchFamily="50" charset="-128"/>
              </a:rPr>
              <a:t>に授与いたします。クラブの皆様壇上までおあがりください。</a:t>
            </a:r>
            <a:endParaRPr lang="en-US" altLang="ja-JP" sz="1050" dirty="0">
              <a:latin typeface="メイリオ" panose="020B0604030504040204" pitchFamily="50" charset="-128"/>
              <a:ea typeface="メイリオ" panose="020B0604030504040204" pitchFamily="50" charset="-128"/>
            </a:endParaRPr>
          </a:p>
          <a:p>
            <a:r>
              <a:rPr lang="ja-JP" altLang="en-US" sz="1050" dirty="0">
                <a:solidFill>
                  <a:srgbClr val="FF0000"/>
                </a:solidFill>
                <a:latin typeface="メイリオ" panose="020B0604030504040204" pitchFamily="50" charset="-128"/>
                <a:ea typeface="メイリオ" panose="020B0604030504040204" pitchFamily="50" charset="-128"/>
              </a:rPr>
              <a:t>この賞は、自分たちのクラブを越えて、積極的に他チームと交流し、大会全体を盛り上げてくださったクラブに贈られます。フィニッシュ後の笑顔やハイタッチが、多くの選手の心をつなぎました。</a:t>
            </a:r>
            <a:endParaRPr lang="en-US" altLang="ja-JP" sz="1050" dirty="0">
              <a:solidFill>
                <a:srgbClr val="FF0000"/>
              </a:solidFill>
              <a:latin typeface="メイリオ" panose="020B0604030504040204" pitchFamily="50" charset="-128"/>
              <a:ea typeface="メイリオ" panose="020B0604030504040204" pitchFamily="50" charset="-128"/>
            </a:endParaRPr>
          </a:p>
          <a:p>
            <a:r>
              <a:rPr lang="ja-JP" altLang="en-US" sz="1050" dirty="0">
                <a:solidFill>
                  <a:srgbClr val="FF0000"/>
                </a:solidFill>
                <a:latin typeface="メイリオ" panose="020B0604030504040204" pitchFamily="50" charset="-128"/>
                <a:ea typeface="メイリオ" panose="020B0604030504040204" pitchFamily="50" charset="-128"/>
              </a:rPr>
              <a:t>〇〇〇（クラブ名）</a:t>
            </a:r>
            <a:r>
              <a:rPr lang="ja-JP" altLang="en-US" sz="1050" dirty="0">
                <a:latin typeface="メイリオ" panose="020B0604030504040204" pitchFamily="50" charset="-128"/>
                <a:ea typeface="メイリオ" panose="020B0604030504040204" pitchFamily="50" charset="-128"/>
              </a:rPr>
              <a:t>の皆様、ありがとうございました。ぜひ皆さん、会場全体でハイタッチするような気持ちで、大きな拍手をお願いいたします！</a:t>
            </a:r>
            <a:endParaRPr lang="en-US" altLang="ja-JP" sz="1050"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9F4786C0-20A6-1E4E-7A6A-107ECE6493B1}"/>
              </a:ext>
            </a:extLst>
          </p:cNvPr>
          <p:cNvSpPr txBox="1"/>
          <p:nvPr/>
        </p:nvSpPr>
        <p:spPr>
          <a:xfrm>
            <a:off x="412235" y="6107110"/>
            <a:ext cx="11232369" cy="415498"/>
          </a:xfrm>
          <a:prstGeom prst="rect">
            <a:avLst/>
          </a:prstGeom>
          <a:noFill/>
        </p:spPr>
        <p:txBody>
          <a:bodyPr wrap="square" rtlCol="0">
            <a:spAutoFit/>
          </a:bodyPr>
          <a:lstStyle/>
          <a:p>
            <a:r>
              <a:rPr lang="ja-JP" altLang="en-US" sz="1050" dirty="0">
                <a:latin typeface="メイリオ" panose="020B0604030504040204" pitchFamily="50" charset="-128"/>
                <a:ea typeface="メイリオ" panose="020B0604030504040204" pitchFamily="50" charset="-128"/>
              </a:rPr>
              <a:t>以上、クラブ表彰の発表でした。受賞されたクラブの皆さま、本当におめでとうございます。そして、参加してくださったすべてのクラブと選手の皆さまが、この大会を盛り上げてくださいました。心から感謝申し上げます。どうぞ最後まで、大きな拍手をお願いいたします！</a:t>
            </a:r>
            <a:endParaRPr lang="en-US" altLang="ja-JP" sz="1050" dirty="0">
              <a:latin typeface="メイリオ" panose="020B0604030504040204" pitchFamily="50" charset="-128"/>
              <a:ea typeface="メイリオ" panose="020B0604030504040204" pitchFamily="50" charset="-128"/>
            </a:endParaRPr>
          </a:p>
        </p:txBody>
      </p:sp>
      <p:sp>
        <p:nvSpPr>
          <p:cNvPr id="5" name="タイトル 4">
            <a:extLst>
              <a:ext uri="{FF2B5EF4-FFF2-40B4-BE49-F238E27FC236}">
                <a16:creationId xmlns:a16="http://schemas.microsoft.com/office/drawing/2014/main" id="{052D89D0-4C98-BBAD-DCE4-72391282EA2E}"/>
              </a:ext>
            </a:extLst>
          </p:cNvPr>
          <p:cNvSpPr>
            <a:spLocks noGrp="1"/>
          </p:cNvSpPr>
          <p:nvPr>
            <p:ph type="title"/>
          </p:nvPr>
        </p:nvSpPr>
        <p:spPr/>
        <p:txBody>
          <a:bodyPr>
            <a:normAutofit/>
          </a:bodyPr>
          <a:lstStyle/>
          <a:p>
            <a:r>
              <a:rPr lang="ja-JP" altLang="en-US" dirty="0"/>
              <a:t>〇〇大会　表彰式台本</a:t>
            </a:r>
          </a:p>
        </p:txBody>
      </p:sp>
      <p:sp>
        <p:nvSpPr>
          <p:cNvPr id="4" name="スライド番号プレースホルダー 3">
            <a:extLst>
              <a:ext uri="{FF2B5EF4-FFF2-40B4-BE49-F238E27FC236}">
                <a16:creationId xmlns:a16="http://schemas.microsoft.com/office/drawing/2014/main" id="{4CE3524B-2356-FE63-D6A0-311412851B75}"/>
              </a:ext>
            </a:extLst>
          </p:cNvPr>
          <p:cNvSpPr>
            <a:spLocks noGrp="1"/>
          </p:cNvSpPr>
          <p:nvPr>
            <p:ph type="sldNum" sz="quarter" idx="12"/>
          </p:nvPr>
        </p:nvSpPr>
        <p:spPr/>
        <p:txBody>
          <a:bodyPr/>
          <a:lstStyle/>
          <a:p>
            <a:fld id="{0028EE42-A902-4EE2-A18B-ACDA810FCEFC}" type="slidenum">
              <a:rPr kumimoji="1" lang="ja-JP" altLang="en-US" smtClean="0"/>
              <a:t>6</a:t>
            </a:fld>
            <a:endParaRPr kumimoji="1" lang="ja-JP" altLang="en-US"/>
          </a:p>
        </p:txBody>
      </p:sp>
    </p:spTree>
    <p:extLst>
      <p:ext uri="{BB962C8B-B14F-4D97-AF65-F5344CB8AC3E}">
        <p14:creationId xmlns:p14="http://schemas.microsoft.com/office/powerpoint/2010/main" val="1765236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DEE4FD0-D798-725B-6E8A-E7AA9A2AD13A}"/>
              </a:ext>
            </a:extLst>
          </p:cNvPr>
          <p:cNvSpPr txBox="1"/>
          <p:nvPr/>
        </p:nvSpPr>
        <p:spPr>
          <a:xfrm>
            <a:off x="412235" y="798831"/>
            <a:ext cx="5859296" cy="1815882"/>
          </a:xfrm>
          <a:prstGeom prst="rect">
            <a:avLst/>
          </a:prstGeom>
          <a:noFill/>
        </p:spPr>
        <p:txBody>
          <a:bodyPr wrap="none" rtlCol="0">
            <a:spAutoFit/>
          </a:bodyPr>
          <a:lstStyle/>
          <a:p>
            <a:pPr marL="285750" indent="-285750">
              <a:buFont typeface="Arial" panose="020B0604020202020204" pitchFamily="34" charset="0"/>
              <a:buChar char="•"/>
            </a:pPr>
            <a:r>
              <a:rPr kumimoji="1" lang="ja-JP" altLang="en-US" sz="1400" dirty="0">
                <a:latin typeface="メイリオ" panose="020B0604030504040204" pitchFamily="50" charset="-128"/>
                <a:ea typeface="メイリオ" panose="020B0604030504040204" pitchFamily="50" charset="-128"/>
              </a:rPr>
              <a:t>集合時間</a:t>
            </a:r>
            <a:br>
              <a:rPr kumimoji="1" lang="en-US" altLang="ja-JP" sz="1400" dirty="0">
                <a:latin typeface="メイリオ" panose="020B0604030504040204" pitchFamily="50" charset="-128"/>
                <a:ea typeface="メイリオ" panose="020B0604030504040204" pitchFamily="50" charset="-128"/>
              </a:rPr>
            </a:br>
            <a:r>
              <a:rPr kumimoji="1" lang="en-US" altLang="ja-JP" sz="1400" dirty="0">
                <a:latin typeface="メイリオ" panose="020B0604030504040204" pitchFamily="50" charset="-128"/>
                <a:ea typeface="メイリオ" panose="020B0604030504040204" pitchFamily="50" charset="-128"/>
              </a:rPr>
              <a:t>12</a:t>
            </a:r>
            <a:r>
              <a:rPr kumimoji="1" lang="ja-JP" altLang="en-US" sz="1400" dirty="0">
                <a:latin typeface="メイリオ" panose="020B0604030504040204" pitchFamily="50" charset="-128"/>
                <a:ea typeface="メイリオ" panose="020B0604030504040204" pitchFamily="50" charset="-128"/>
              </a:rPr>
              <a:t>：</a:t>
            </a:r>
            <a:r>
              <a:rPr lang="en-US" altLang="ja-JP" sz="1400" dirty="0">
                <a:latin typeface="メイリオ" panose="020B0604030504040204" pitchFamily="50" charset="-128"/>
                <a:ea typeface="メイリオ" panose="020B0604030504040204" pitchFamily="50" charset="-128"/>
              </a:rPr>
              <a:t>00</a:t>
            </a:r>
            <a:r>
              <a:rPr lang="ja-JP" altLang="en-US" sz="1400" dirty="0">
                <a:latin typeface="メイリオ" panose="020B0604030504040204" pitchFamily="50" charset="-128"/>
                <a:ea typeface="メイリオ" panose="020B0604030504040204" pitchFamily="50" charset="-128"/>
              </a:rPr>
              <a:t>に会場のクラブテントエリアに集合（</a:t>
            </a:r>
            <a:r>
              <a:rPr lang="en-US" altLang="ja-JP" sz="1400" dirty="0">
                <a:latin typeface="メイリオ" panose="020B0604030504040204" pitchFamily="50" charset="-128"/>
                <a:ea typeface="メイリオ" panose="020B0604030504040204" pitchFamily="50" charset="-128"/>
              </a:rPr>
              <a:t>12</a:t>
            </a:r>
            <a:r>
              <a:rPr lang="ja-JP" altLang="en-US" sz="1400" dirty="0">
                <a:latin typeface="メイリオ" panose="020B0604030504040204" pitchFamily="50" charset="-128"/>
                <a:ea typeface="メイリオ" panose="020B0604030504040204" pitchFamily="50" charset="-128"/>
              </a:rPr>
              <a:t>～</a:t>
            </a:r>
            <a:r>
              <a:rPr lang="en-US" altLang="ja-JP" sz="1400" dirty="0">
                <a:latin typeface="メイリオ" panose="020B0604030504040204" pitchFamily="50" charset="-128"/>
                <a:ea typeface="メイリオ" panose="020B0604030504040204" pitchFamily="50" charset="-128"/>
              </a:rPr>
              <a:t>14</a:t>
            </a:r>
            <a:r>
              <a:rPr lang="ja-JP" altLang="en-US" sz="1400" dirty="0">
                <a:latin typeface="メイリオ" panose="020B0604030504040204" pitchFamily="50" charset="-128"/>
                <a:ea typeface="メイリオ" panose="020B0604030504040204" pitchFamily="50" charset="-128"/>
              </a:rPr>
              <a:t>時拘束予定）</a:t>
            </a:r>
            <a:endParaRPr lang="en-US" altLang="ja-JP" sz="1400" dirty="0">
              <a:latin typeface="メイリオ" panose="020B0604030504040204" pitchFamily="50" charset="-128"/>
              <a:ea typeface="メイリオ" panose="020B0604030504040204" pitchFamily="50" charset="-128"/>
            </a:endParaRPr>
          </a:p>
          <a:p>
            <a:pPr marL="285750" indent="-285750">
              <a:buFont typeface="Arial" panose="020B0604020202020204" pitchFamily="34" charset="0"/>
              <a:buChar char="•"/>
            </a:pPr>
            <a:endParaRPr lang="en-US" altLang="ja-JP" sz="1400" dirty="0">
              <a:latin typeface="メイリオ" panose="020B0604030504040204" pitchFamily="50" charset="-128"/>
              <a:ea typeface="メイリオ" panose="020B0604030504040204" pitchFamily="50" charset="-128"/>
            </a:endParaRPr>
          </a:p>
          <a:p>
            <a:pPr marL="285750" indent="-285750">
              <a:buFont typeface="Arial" panose="020B0604020202020204" pitchFamily="34" charset="0"/>
              <a:buChar char="•"/>
            </a:pPr>
            <a:r>
              <a:rPr kumimoji="1" lang="ja-JP" altLang="en-US" sz="1400" dirty="0">
                <a:latin typeface="メイリオ" panose="020B0604030504040204" pitchFamily="50" charset="-128"/>
                <a:ea typeface="メイリオ" panose="020B0604030504040204" pitchFamily="50" charset="-128"/>
              </a:rPr>
              <a:t>当日の役割分担</a:t>
            </a:r>
            <a:br>
              <a:rPr lang="en-US" altLang="ja-JP" sz="1400" dirty="0">
                <a:latin typeface="メイリオ" panose="020B0604030504040204" pitchFamily="50" charset="-128"/>
                <a:ea typeface="メイリオ" panose="020B0604030504040204" pitchFamily="50" charset="-128"/>
              </a:rPr>
            </a:br>
            <a:r>
              <a:rPr lang="ja-JP" altLang="en-US" sz="1400" dirty="0">
                <a:latin typeface="メイリオ" panose="020B0604030504040204" pitchFamily="50" charset="-128"/>
                <a:ea typeface="メイリオ" panose="020B0604030504040204" pitchFamily="50" charset="-128"/>
              </a:rPr>
              <a:t>クラブ集合写真撮影：</a:t>
            </a:r>
            <a:br>
              <a:rPr lang="en-US" altLang="ja-JP" sz="1400" dirty="0">
                <a:latin typeface="メイリオ" panose="020B0604030504040204" pitchFamily="50" charset="-128"/>
                <a:ea typeface="メイリオ" panose="020B0604030504040204" pitchFamily="50" charset="-128"/>
              </a:rPr>
            </a:br>
            <a:r>
              <a:rPr lang="ja-JP" altLang="en-US" sz="1400" dirty="0">
                <a:latin typeface="メイリオ" panose="020B0604030504040204" pitchFamily="50" charset="-128"/>
                <a:ea typeface="メイリオ" panose="020B0604030504040204" pitchFamily="50" charset="-128"/>
              </a:rPr>
              <a:t>カメラマン　〇〇様</a:t>
            </a:r>
            <a:br>
              <a:rPr lang="en-US" altLang="ja-JP" sz="1400" dirty="0">
                <a:latin typeface="メイリオ" panose="020B0604030504040204" pitchFamily="50" charset="-128"/>
                <a:ea typeface="メイリオ" panose="020B0604030504040204" pitchFamily="50" charset="-128"/>
              </a:rPr>
            </a:br>
            <a:r>
              <a:rPr lang="ja-JP" altLang="en-US" sz="1400" dirty="0">
                <a:latin typeface="メイリオ" panose="020B0604030504040204" pitchFamily="50" charset="-128"/>
                <a:ea typeface="メイリオ" panose="020B0604030504040204" pitchFamily="50" charset="-128"/>
              </a:rPr>
              <a:t>撮影補佐＆クラブ対応　○○</a:t>
            </a:r>
            <a:r>
              <a:rPr lang="ja-JP" altLang="en-US" sz="1400" dirty="0">
                <a:solidFill>
                  <a:srgbClr val="FF0000"/>
                </a:solidFill>
                <a:latin typeface="メイリオ" panose="020B0604030504040204" pitchFamily="50" charset="-128"/>
                <a:ea typeface="メイリオ" panose="020B0604030504040204" pitchFamily="50" charset="-128"/>
              </a:rPr>
              <a:t>（担当名を記載）</a:t>
            </a:r>
            <a:br>
              <a:rPr lang="en-US" altLang="ja-JP" sz="1400" dirty="0">
                <a:solidFill>
                  <a:srgbClr val="FF0000"/>
                </a:solidFill>
                <a:latin typeface="メイリオ" panose="020B0604030504040204" pitchFamily="50" charset="-128"/>
                <a:ea typeface="メイリオ" panose="020B0604030504040204" pitchFamily="50" charset="-128"/>
              </a:rPr>
            </a:br>
            <a:endParaRPr lang="en-US" altLang="ja-JP" sz="1400" dirty="0">
              <a:solidFill>
                <a:srgbClr val="FF0000"/>
              </a:solidFill>
              <a:latin typeface="メイリオ" panose="020B0604030504040204" pitchFamily="50" charset="-128"/>
              <a:ea typeface="メイリオ" panose="020B0604030504040204" pitchFamily="50" charset="-128"/>
            </a:endParaRPr>
          </a:p>
        </p:txBody>
      </p:sp>
      <p:sp>
        <p:nvSpPr>
          <p:cNvPr id="3" name="テキスト ボックス 2">
            <a:extLst>
              <a:ext uri="{FF2B5EF4-FFF2-40B4-BE49-F238E27FC236}">
                <a16:creationId xmlns:a16="http://schemas.microsoft.com/office/drawing/2014/main" id="{F720A3A5-5478-707F-AEF0-3C6A39A6D3F9}"/>
              </a:ext>
            </a:extLst>
          </p:cNvPr>
          <p:cNvSpPr txBox="1"/>
          <p:nvPr/>
        </p:nvSpPr>
        <p:spPr>
          <a:xfrm>
            <a:off x="186635" y="3412291"/>
            <a:ext cx="6658554" cy="400110"/>
          </a:xfrm>
          <a:prstGeom prst="rect">
            <a:avLst/>
          </a:prstGeom>
          <a:noFill/>
        </p:spPr>
        <p:txBody>
          <a:bodyPr wrap="square">
            <a:spAutoFit/>
          </a:bodyPr>
          <a:lstStyle/>
          <a:p>
            <a:pPr marL="0" marR="0">
              <a:spcBef>
                <a:spcPts val="0"/>
              </a:spcBef>
              <a:spcAft>
                <a:spcPts val="0"/>
              </a:spcAft>
            </a:pPr>
            <a:r>
              <a:rPr lang="ja-JP" altLang="en-US" sz="2000" dirty="0">
                <a:effectLst/>
                <a:latin typeface="メイリオ" panose="020B0604030504040204" pitchFamily="50" charset="-128"/>
                <a:ea typeface="メイリオ" panose="020B0604030504040204" pitchFamily="50" charset="-128"/>
              </a:rPr>
              <a:t>当日の連絡先</a:t>
            </a:r>
            <a:endParaRPr lang="ja-JP" altLang="ja-JP" sz="2000" dirty="0">
              <a:effectLst/>
              <a:latin typeface="メイリオ" panose="020B0604030504040204" pitchFamily="50" charset="-128"/>
              <a:ea typeface="メイリオ" panose="020B0604030504040204" pitchFamily="50" charset="-128"/>
            </a:endParaRPr>
          </a:p>
        </p:txBody>
      </p:sp>
      <p:sp>
        <p:nvSpPr>
          <p:cNvPr id="4" name="正方形/長方形 3">
            <a:extLst>
              <a:ext uri="{FF2B5EF4-FFF2-40B4-BE49-F238E27FC236}">
                <a16:creationId xmlns:a16="http://schemas.microsoft.com/office/drawing/2014/main" id="{92467EBD-98B5-7FD7-4E4E-BF9561925E6B}"/>
              </a:ext>
            </a:extLst>
          </p:cNvPr>
          <p:cNvSpPr/>
          <p:nvPr/>
        </p:nvSpPr>
        <p:spPr>
          <a:xfrm>
            <a:off x="307910" y="3938540"/>
            <a:ext cx="10571584" cy="2590226"/>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8F0A059E-F7C9-31A6-5497-E909B834B3CE}"/>
              </a:ext>
            </a:extLst>
          </p:cNvPr>
          <p:cNvSpPr txBox="1"/>
          <p:nvPr/>
        </p:nvSpPr>
        <p:spPr>
          <a:xfrm>
            <a:off x="496210" y="4166159"/>
            <a:ext cx="2518638" cy="738664"/>
          </a:xfrm>
          <a:prstGeom prst="rect">
            <a:avLst/>
          </a:prstGeom>
          <a:noFill/>
        </p:spPr>
        <p:txBody>
          <a:bodyPr wrap="none" rtlCol="0">
            <a:spAutoFit/>
          </a:bodyPr>
          <a:lstStyle/>
          <a:p>
            <a:r>
              <a:rPr lang="ja-JP" altLang="en-US" sz="1400" dirty="0">
                <a:latin typeface="メイリオ" panose="020B0604030504040204" pitchFamily="50" charset="-128"/>
                <a:ea typeface="メイリオ" panose="020B0604030504040204" pitchFamily="50" charset="-128"/>
              </a:rPr>
              <a:t>カメラマン：</a:t>
            </a:r>
            <a:endParaRPr lang="en-US" altLang="ja-JP" sz="1400" dirty="0">
              <a:latin typeface="メイリオ" panose="020B0604030504040204" pitchFamily="50" charset="-128"/>
              <a:ea typeface="メイリオ" panose="020B0604030504040204" pitchFamily="50" charset="-128"/>
            </a:endParaRPr>
          </a:p>
          <a:p>
            <a:endParaRPr lang="en-US" altLang="ja-JP" sz="1400" dirty="0">
              <a:latin typeface="メイリオ" panose="020B0604030504040204" pitchFamily="50" charset="-128"/>
              <a:ea typeface="メイリオ" panose="020B0604030504040204" pitchFamily="50" charset="-128"/>
            </a:endParaRPr>
          </a:p>
          <a:p>
            <a:r>
              <a:rPr lang="ja-JP" altLang="en-US" sz="1400" dirty="0">
                <a:solidFill>
                  <a:srgbClr val="FF0000"/>
                </a:solidFill>
                <a:latin typeface="メイリオ" panose="020B0604030504040204" pitchFamily="50" charset="-128"/>
                <a:ea typeface="メイリオ" panose="020B0604030504040204" pitchFamily="50" charset="-128"/>
              </a:rPr>
              <a:t>カメラマンの電話番号を記載</a:t>
            </a:r>
            <a:endParaRPr lang="en-US" altLang="ja-JP" sz="1400" dirty="0">
              <a:solidFill>
                <a:srgbClr val="FF0000"/>
              </a:solidFill>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39A39294-1BC1-4CDA-D14C-9F981BEA2CF1}"/>
              </a:ext>
            </a:extLst>
          </p:cNvPr>
          <p:cNvSpPr txBox="1"/>
          <p:nvPr/>
        </p:nvSpPr>
        <p:spPr>
          <a:xfrm>
            <a:off x="4750969" y="4166159"/>
            <a:ext cx="2159566" cy="738664"/>
          </a:xfrm>
          <a:prstGeom prst="rect">
            <a:avLst/>
          </a:prstGeom>
          <a:noFill/>
        </p:spPr>
        <p:txBody>
          <a:bodyPr wrap="none" rtlCol="0">
            <a:spAutoFit/>
          </a:bodyPr>
          <a:lstStyle/>
          <a:p>
            <a:r>
              <a:rPr kumimoji="1" lang="ja-JP" altLang="en-US" sz="1400" dirty="0">
                <a:latin typeface="メイリオ" panose="020B0604030504040204" pitchFamily="50" charset="-128"/>
                <a:ea typeface="メイリオ" panose="020B0604030504040204" pitchFamily="50" charset="-128"/>
              </a:rPr>
              <a:t>プロジェクトチーム：</a:t>
            </a:r>
            <a:endParaRPr kumimoji="1" lang="en-US" altLang="ja-JP" sz="1400" dirty="0">
              <a:latin typeface="メイリオ" panose="020B0604030504040204" pitchFamily="50" charset="-128"/>
              <a:ea typeface="メイリオ" panose="020B0604030504040204" pitchFamily="50" charset="-128"/>
            </a:endParaRPr>
          </a:p>
          <a:p>
            <a:endParaRPr lang="en-US" altLang="ja-JP" sz="1400" dirty="0">
              <a:latin typeface="メイリオ" panose="020B0604030504040204" pitchFamily="50" charset="-128"/>
              <a:ea typeface="メイリオ" panose="020B0604030504040204" pitchFamily="50" charset="-128"/>
            </a:endParaRPr>
          </a:p>
          <a:p>
            <a:r>
              <a:rPr kumimoji="1" lang="ja-JP" altLang="en-US" sz="1400" dirty="0">
                <a:solidFill>
                  <a:srgbClr val="FF0000"/>
                </a:solidFill>
                <a:latin typeface="メイリオ" panose="020B0604030504040204" pitchFamily="50" charset="-128"/>
                <a:ea typeface="メイリオ" panose="020B0604030504040204" pitchFamily="50" charset="-128"/>
              </a:rPr>
              <a:t>担当者の電話番号を記載</a:t>
            </a:r>
            <a:endParaRPr kumimoji="1" lang="en-US" altLang="ja-JP" sz="1400" dirty="0">
              <a:solidFill>
                <a:srgbClr val="FF0000"/>
              </a:solidFill>
              <a:latin typeface="メイリオ" panose="020B0604030504040204" pitchFamily="50" charset="-128"/>
              <a:ea typeface="メイリオ" panose="020B0604030504040204" pitchFamily="50" charset="-128"/>
            </a:endParaRPr>
          </a:p>
        </p:txBody>
      </p:sp>
      <p:sp>
        <p:nvSpPr>
          <p:cNvPr id="9" name="タイトル 8">
            <a:extLst>
              <a:ext uri="{FF2B5EF4-FFF2-40B4-BE49-F238E27FC236}">
                <a16:creationId xmlns:a16="http://schemas.microsoft.com/office/drawing/2014/main" id="{F12BFC62-F02F-B082-9139-B3CB36949D04}"/>
              </a:ext>
            </a:extLst>
          </p:cNvPr>
          <p:cNvSpPr>
            <a:spLocks noGrp="1"/>
          </p:cNvSpPr>
          <p:nvPr>
            <p:ph type="title"/>
          </p:nvPr>
        </p:nvSpPr>
        <p:spPr/>
        <p:txBody>
          <a:bodyPr/>
          <a:lstStyle/>
          <a:p>
            <a:r>
              <a:rPr lang="ja-JP" altLang="en-US" dirty="0"/>
              <a:t>〇〇大会　連絡事項</a:t>
            </a:r>
          </a:p>
        </p:txBody>
      </p:sp>
      <p:sp>
        <p:nvSpPr>
          <p:cNvPr id="7" name="スライド番号プレースホルダー 6">
            <a:extLst>
              <a:ext uri="{FF2B5EF4-FFF2-40B4-BE49-F238E27FC236}">
                <a16:creationId xmlns:a16="http://schemas.microsoft.com/office/drawing/2014/main" id="{7A4D687A-3548-10FF-4DF3-2F401BA6DCF1}"/>
              </a:ext>
            </a:extLst>
          </p:cNvPr>
          <p:cNvSpPr>
            <a:spLocks noGrp="1"/>
          </p:cNvSpPr>
          <p:nvPr>
            <p:ph type="sldNum" sz="quarter" idx="12"/>
          </p:nvPr>
        </p:nvSpPr>
        <p:spPr/>
        <p:txBody>
          <a:bodyPr/>
          <a:lstStyle/>
          <a:p>
            <a:fld id="{0028EE42-A902-4EE2-A18B-ACDA810FCEFC}" type="slidenum">
              <a:rPr kumimoji="1" lang="ja-JP" altLang="en-US" smtClean="0"/>
              <a:t>7</a:t>
            </a:fld>
            <a:endParaRPr kumimoji="1" lang="ja-JP" altLang="en-US"/>
          </a:p>
        </p:txBody>
      </p:sp>
    </p:spTree>
    <p:extLst>
      <p:ext uri="{BB962C8B-B14F-4D97-AF65-F5344CB8AC3E}">
        <p14:creationId xmlns:p14="http://schemas.microsoft.com/office/powerpoint/2010/main" val="224314774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5292</TotalTime>
  <Words>1232</Words>
  <Application>Microsoft Office PowerPoint</Application>
  <PresentationFormat>ワイド画面</PresentationFormat>
  <Paragraphs>136</Paragraphs>
  <Slides>7</Slides>
  <Notes>4</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7</vt:i4>
      </vt:variant>
    </vt:vector>
  </HeadingPairs>
  <TitlesOfParts>
    <vt:vector size="11" baseType="lpstr">
      <vt:lpstr>メイリオ</vt:lpstr>
      <vt:lpstr>游ゴシック</vt:lpstr>
      <vt:lpstr>Arial</vt:lpstr>
      <vt:lpstr>Office テーマ</vt:lpstr>
      <vt:lpstr>大会当日 運営マニュアルひな形</vt:lpstr>
      <vt:lpstr>〇〇大会　撮影タイムテーブル</vt:lpstr>
      <vt:lpstr>〇〇大会　クラブテント設置位置</vt:lpstr>
      <vt:lpstr>〇〇大会　クラブ集合写真 撮影スポット</vt:lpstr>
      <vt:lpstr>〇〇大会　表彰状</vt:lpstr>
      <vt:lpstr>〇〇大会　表彰式台本</vt:lpstr>
      <vt:lpstr>〇〇大会　連絡事項</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源二朗 若山</dc:creator>
  <cp:lastModifiedBy>sahori ishibashi</cp:lastModifiedBy>
  <cp:revision>10</cp:revision>
  <dcterms:created xsi:type="dcterms:W3CDTF">2024-05-02T05:05:39Z</dcterms:created>
  <dcterms:modified xsi:type="dcterms:W3CDTF">2026-03-09T04:54:20Z</dcterms:modified>
</cp:coreProperties>
</file>