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134804211" r:id="rId2"/>
    <p:sldId id="2134804353" r:id="rId3"/>
    <p:sldId id="2134804362" r:id="rId4"/>
    <p:sldId id="2134804221" r:id="rId5"/>
    <p:sldId id="275" r:id="rId6"/>
    <p:sldId id="276" r:id="rId7"/>
    <p:sldId id="2134804361" r:id="rId8"/>
    <p:sldId id="2134804358" r:id="rId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B6E90B-CE82-4EEA-9801-49EE091651B4}" v="5" dt="2026-03-05T08:53:42.50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324" autoAdjust="0"/>
    <p:restoredTop sz="93447" autoAdjust="0"/>
  </p:normalViewPr>
  <p:slideViewPr>
    <p:cSldViewPr snapToGrid="0">
      <p:cViewPr varScale="1">
        <p:scale>
          <a:sx n="82" d="100"/>
          <a:sy n="82" d="100"/>
        </p:scale>
        <p:origin x="475" y="72"/>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hori ishibashi" userId="bda29e9c2f361ceb" providerId="LiveId" clId="{4695FBA9-6266-488F-AD77-B431385CD5F5}"/>
    <pc:docChg chg="undo redo custSel addSld delSld modSld">
      <pc:chgData name="sahori ishibashi" userId="bda29e9c2f361ceb" providerId="LiveId" clId="{4695FBA9-6266-488F-AD77-B431385CD5F5}" dt="2026-03-05T08:54:03.235" v="3672" actId="1076"/>
      <pc:docMkLst>
        <pc:docMk/>
      </pc:docMkLst>
      <pc:sldChg chg="modSp mod">
        <pc:chgData name="sahori ishibashi" userId="bda29e9c2f361ceb" providerId="LiveId" clId="{4695FBA9-6266-488F-AD77-B431385CD5F5}" dt="2026-03-05T08:51:10.001" v="3337" actId="207"/>
        <pc:sldMkLst>
          <pc:docMk/>
          <pc:sldMk cId="0" sldId="275"/>
        </pc:sldMkLst>
        <pc:spChg chg="mod">
          <ac:chgData name="sahori ishibashi" userId="bda29e9c2f361ceb" providerId="LiveId" clId="{4695FBA9-6266-488F-AD77-B431385CD5F5}" dt="2026-03-05T08:51:10.001" v="3337" actId="207"/>
          <ac:spMkLst>
            <pc:docMk/>
            <pc:sldMk cId="0" sldId="275"/>
            <ac:spMk id="239" creationId="{00000000-0000-0000-0000-000000000000}"/>
          </ac:spMkLst>
        </pc:spChg>
        <pc:spChg chg="mod">
          <ac:chgData name="sahori ishibashi" userId="bda29e9c2f361ceb" providerId="LiveId" clId="{4695FBA9-6266-488F-AD77-B431385CD5F5}" dt="2026-03-05T08:50:25.563" v="3194" actId="207"/>
          <ac:spMkLst>
            <pc:docMk/>
            <pc:sldMk cId="0" sldId="275"/>
            <ac:spMk id="241" creationId="{00000000-0000-0000-0000-000000000000}"/>
          </ac:spMkLst>
        </pc:spChg>
      </pc:sldChg>
      <pc:sldChg chg="addSp modSp mod">
        <pc:chgData name="sahori ishibashi" userId="bda29e9c2f361ceb" providerId="LiveId" clId="{4695FBA9-6266-488F-AD77-B431385CD5F5}" dt="2026-03-05T08:52:21.118" v="3477" actId="20577"/>
        <pc:sldMkLst>
          <pc:docMk/>
          <pc:sldMk cId="0" sldId="276"/>
        </pc:sldMkLst>
        <pc:spChg chg="add mod">
          <ac:chgData name="sahori ishibashi" userId="bda29e9c2f361ceb" providerId="LiveId" clId="{4695FBA9-6266-488F-AD77-B431385CD5F5}" dt="2026-03-05T08:52:21.118" v="3477" actId="20577"/>
          <ac:spMkLst>
            <pc:docMk/>
            <pc:sldMk cId="0" sldId="276"/>
            <ac:spMk id="2" creationId="{25617520-D433-42DF-B3A2-2DE1CB9FFEE3}"/>
          </ac:spMkLst>
        </pc:spChg>
        <pc:spChg chg="mod">
          <ac:chgData name="sahori ishibashi" userId="bda29e9c2f361ceb" providerId="LiveId" clId="{4695FBA9-6266-488F-AD77-B431385CD5F5}" dt="2026-03-05T08:51:59.160" v="3436" actId="207"/>
          <ac:spMkLst>
            <pc:docMk/>
            <pc:sldMk cId="0" sldId="276"/>
            <ac:spMk id="248" creationId="{00000000-0000-0000-0000-000000000000}"/>
          </ac:spMkLst>
        </pc:spChg>
      </pc:sldChg>
      <pc:sldChg chg="addSp delSp modSp mod">
        <pc:chgData name="sahori ishibashi" userId="bda29e9c2f361ceb" providerId="LiveId" clId="{4695FBA9-6266-488F-AD77-B431385CD5F5}" dt="2026-03-05T08:49:19.657" v="3065" actId="404"/>
        <pc:sldMkLst>
          <pc:docMk/>
          <pc:sldMk cId="3319387969" sldId="2134804211"/>
        </pc:sldMkLst>
        <pc:spChg chg="add mod">
          <ac:chgData name="sahori ishibashi" userId="bda29e9c2f361ceb" providerId="LiveId" clId="{4695FBA9-6266-488F-AD77-B431385CD5F5}" dt="2026-03-05T08:49:19.657" v="3065" actId="404"/>
          <ac:spMkLst>
            <pc:docMk/>
            <pc:sldMk cId="3319387969" sldId="2134804211"/>
            <ac:spMk id="3" creationId="{36D86279-F011-B1BD-E23F-CFCDACBEC54A}"/>
          </ac:spMkLst>
        </pc:spChg>
        <pc:spChg chg="mod">
          <ac:chgData name="sahori ishibashi" userId="bda29e9c2f361ceb" providerId="LiveId" clId="{4695FBA9-6266-488F-AD77-B431385CD5F5}" dt="2026-03-05T08:48:49.418" v="3020" actId="207"/>
          <ac:spMkLst>
            <pc:docMk/>
            <pc:sldMk cId="3319387969" sldId="2134804211"/>
            <ac:spMk id="6" creationId="{B6EF4D47-29E0-586C-BBC0-A3818C42C0F2}"/>
          </ac:spMkLst>
        </pc:spChg>
        <pc:picChg chg="del">
          <ac:chgData name="sahori ishibashi" userId="bda29e9c2f361ceb" providerId="LiveId" clId="{4695FBA9-6266-488F-AD77-B431385CD5F5}" dt="2026-03-05T08:48:51.547" v="3021" actId="478"/>
          <ac:picMkLst>
            <pc:docMk/>
            <pc:sldMk cId="3319387969" sldId="2134804211"/>
            <ac:picMk id="2" creationId="{BC3C2626-3EEA-6D4A-CDFE-4621E17932AF}"/>
          </ac:picMkLst>
        </pc:picChg>
      </pc:sldChg>
      <pc:sldChg chg="modSp mod">
        <pc:chgData name="sahori ishibashi" userId="bda29e9c2f361ceb" providerId="LiveId" clId="{4695FBA9-6266-488F-AD77-B431385CD5F5}" dt="2026-03-05T08:50:17.969" v="3186" actId="1076"/>
        <pc:sldMkLst>
          <pc:docMk/>
          <pc:sldMk cId="1934924694" sldId="2134804221"/>
        </pc:sldMkLst>
        <pc:spChg chg="mod">
          <ac:chgData name="sahori ishibashi" userId="bda29e9c2f361ceb" providerId="LiveId" clId="{4695FBA9-6266-488F-AD77-B431385CD5F5}" dt="2026-03-05T08:50:17.969" v="3186" actId="1076"/>
          <ac:spMkLst>
            <pc:docMk/>
            <pc:sldMk cId="1934924694" sldId="2134804221"/>
            <ac:spMk id="6" creationId="{8AF55BBF-D2CD-1AD0-D521-A2BF5A2D50E2}"/>
          </ac:spMkLst>
        </pc:spChg>
      </pc:sldChg>
      <pc:sldChg chg="del">
        <pc:chgData name="sahori ishibashi" userId="bda29e9c2f361ceb" providerId="LiveId" clId="{4695FBA9-6266-488F-AD77-B431385CD5F5}" dt="2026-03-05T08:49:31.136" v="3067" actId="47"/>
        <pc:sldMkLst>
          <pc:docMk/>
          <pc:sldMk cId="97837317" sldId="2134804343"/>
        </pc:sldMkLst>
      </pc:sldChg>
      <pc:sldChg chg="addSp delSp modSp mod">
        <pc:chgData name="sahori ishibashi" userId="bda29e9c2f361ceb" providerId="LiveId" clId="{4695FBA9-6266-488F-AD77-B431385CD5F5}" dt="2026-03-05T08:50:01.101" v="3149" actId="14100"/>
        <pc:sldMkLst>
          <pc:docMk/>
          <pc:sldMk cId="865681558" sldId="2134804353"/>
        </pc:sldMkLst>
        <pc:spChg chg="add del">
          <ac:chgData name="sahori ishibashi" userId="bda29e9c2f361ceb" providerId="LiveId" clId="{4695FBA9-6266-488F-AD77-B431385CD5F5}" dt="2026-03-05T08:49:42.003" v="3069" actId="11529"/>
          <ac:spMkLst>
            <pc:docMk/>
            <pc:sldMk cId="865681558" sldId="2134804353"/>
            <ac:spMk id="2" creationId="{5A67C50F-EE7B-14DD-7266-D8DED711A8E5}"/>
          </ac:spMkLst>
        </pc:spChg>
        <pc:spChg chg="add mod">
          <ac:chgData name="sahori ishibashi" userId="bda29e9c2f361ceb" providerId="LiveId" clId="{4695FBA9-6266-488F-AD77-B431385CD5F5}" dt="2026-03-05T08:50:01.101" v="3149" actId="14100"/>
          <ac:spMkLst>
            <pc:docMk/>
            <pc:sldMk cId="865681558" sldId="2134804353"/>
            <ac:spMk id="3" creationId="{BE97E976-AFC6-51A1-A525-E92B9C3F538F}"/>
          </ac:spMkLst>
        </pc:spChg>
      </pc:sldChg>
      <pc:sldChg chg="addSp delSp modSp mod">
        <pc:chgData name="sahori ishibashi" userId="bda29e9c2f361ceb" providerId="LiveId" clId="{4695FBA9-6266-488F-AD77-B431385CD5F5}" dt="2026-03-05T08:54:03.235" v="3672" actId="1076"/>
        <pc:sldMkLst>
          <pc:docMk/>
          <pc:sldMk cId="301236014" sldId="2134804358"/>
        </pc:sldMkLst>
        <pc:spChg chg="add mod">
          <ac:chgData name="sahori ishibashi" userId="bda29e9c2f361ceb" providerId="LiveId" clId="{4695FBA9-6266-488F-AD77-B431385CD5F5}" dt="2026-03-05T08:54:03.235" v="3672" actId="1076"/>
          <ac:spMkLst>
            <pc:docMk/>
            <pc:sldMk cId="301236014" sldId="2134804358"/>
            <ac:spMk id="2" creationId="{356B61D3-37C0-D5C0-60D4-DC6CB7EFDCF7}"/>
          </ac:spMkLst>
        </pc:spChg>
        <pc:spChg chg="del">
          <ac:chgData name="sahori ishibashi" userId="bda29e9c2f361ceb" providerId="LiveId" clId="{4695FBA9-6266-488F-AD77-B431385CD5F5}" dt="2026-03-05T08:53:39.742" v="3558" actId="478"/>
          <ac:spMkLst>
            <pc:docMk/>
            <pc:sldMk cId="301236014" sldId="2134804358"/>
            <ac:spMk id="4" creationId="{15426C9C-4B8B-C690-B1E4-FB470D94CD38}"/>
          </ac:spMkLst>
        </pc:spChg>
        <pc:spChg chg="mod">
          <ac:chgData name="sahori ishibashi" userId="bda29e9c2f361ceb" providerId="LiveId" clId="{4695FBA9-6266-488F-AD77-B431385CD5F5}" dt="2026-03-05T08:53:33.166" v="3557" actId="20577"/>
          <ac:spMkLst>
            <pc:docMk/>
            <pc:sldMk cId="301236014" sldId="2134804358"/>
            <ac:spMk id="7" creationId="{11E8B9F7-732D-B969-D8C0-DF232F59B752}"/>
          </ac:spMkLst>
        </pc:spChg>
        <pc:spChg chg="del">
          <ac:chgData name="sahori ishibashi" userId="bda29e9c2f361ceb" providerId="LiveId" clId="{4695FBA9-6266-488F-AD77-B431385CD5F5}" dt="2026-03-05T08:53:39.742" v="3558" actId="478"/>
          <ac:spMkLst>
            <pc:docMk/>
            <pc:sldMk cId="301236014" sldId="2134804358"/>
            <ac:spMk id="10" creationId="{95890385-6D41-2897-30CA-00E4AF5907DF}"/>
          </ac:spMkLst>
        </pc:spChg>
        <pc:spChg chg="del">
          <ac:chgData name="sahori ishibashi" userId="bda29e9c2f361ceb" providerId="LiveId" clId="{4695FBA9-6266-488F-AD77-B431385CD5F5}" dt="2026-03-05T08:53:39.742" v="3558" actId="478"/>
          <ac:spMkLst>
            <pc:docMk/>
            <pc:sldMk cId="301236014" sldId="2134804358"/>
            <ac:spMk id="14" creationId="{A4F88B24-88CD-160E-E87D-2317803A0423}"/>
          </ac:spMkLst>
        </pc:spChg>
        <pc:spChg chg="del">
          <ac:chgData name="sahori ishibashi" userId="bda29e9c2f361ceb" providerId="LiveId" clId="{4695FBA9-6266-488F-AD77-B431385CD5F5}" dt="2026-03-05T08:53:39.742" v="3558" actId="478"/>
          <ac:spMkLst>
            <pc:docMk/>
            <pc:sldMk cId="301236014" sldId="2134804358"/>
            <ac:spMk id="15" creationId="{9B8B52C6-9F78-896C-35BC-B931DC08C2FF}"/>
          </ac:spMkLst>
        </pc:spChg>
        <pc:spChg chg="del">
          <ac:chgData name="sahori ishibashi" userId="bda29e9c2f361ceb" providerId="LiveId" clId="{4695FBA9-6266-488F-AD77-B431385CD5F5}" dt="2026-03-05T08:53:39.742" v="3558" actId="478"/>
          <ac:spMkLst>
            <pc:docMk/>
            <pc:sldMk cId="301236014" sldId="2134804358"/>
            <ac:spMk id="16" creationId="{C067612D-DFEF-139B-BB71-03CD282F7AB4}"/>
          </ac:spMkLst>
        </pc:spChg>
        <pc:spChg chg="del">
          <ac:chgData name="sahori ishibashi" userId="bda29e9c2f361ceb" providerId="LiveId" clId="{4695FBA9-6266-488F-AD77-B431385CD5F5}" dt="2026-03-05T08:53:39.742" v="3558" actId="478"/>
          <ac:spMkLst>
            <pc:docMk/>
            <pc:sldMk cId="301236014" sldId="2134804358"/>
            <ac:spMk id="17" creationId="{E7AB7A03-DB6E-17F3-FA2F-323165226A7D}"/>
          </ac:spMkLst>
        </pc:spChg>
        <pc:spChg chg="del">
          <ac:chgData name="sahori ishibashi" userId="bda29e9c2f361ceb" providerId="LiveId" clId="{4695FBA9-6266-488F-AD77-B431385CD5F5}" dt="2026-03-05T08:53:39.742" v="3558" actId="478"/>
          <ac:spMkLst>
            <pc:docMk/>
            <pc:sldMk cId="301236014" sldId="2134804358"/>
            <ac:spMk id="19" creationId="{745C4351-84EB-A806-62EE-0221CA31E49C}"/>
          </ac:spMkLst>
        </pc:spChg>
        <pc:spChg chg="del">
          <ac:chgData name="sahori ishibashi" userId="bda29e9c2f361ceb" providerId="LiveId" clId="{4695FBA9-6266-488F-AD77-B431385CD5F5}" dt="2026-03-05T08:53:39.742" v="3558" actId="478"/>
          <ac:spMkLst>
            <pc:docMk/>
            <pc:sldMk cId="301236014" sldId="2134804358"/>
            <ac:spMk id="20" creationId="{6458440A-1A1A-3564-7CD8-7F352B2A2E96}"/>
          </ac:spMkLst>
        </pc:spChg>
        <pc:spChg chg="del">
          <ac:chgData name="sahori ishibashi" userId="bda29e9c2f361ceb" providerId="LiveId" clId="{4695FBA9-6266-488F-AD77-B431385CD5F5}" dt="2026-03-05T08:53:39.742" v="3558" actId="478"/>
          <ac:spMkLst>
            <pc:docMk/>
            <pc:sldMk cId="301236014" sldId="2134804358"/>
            <ac:spMk id="22" creationId="{C97D11C0-299A-0A6B-7FC9-6509476AFFC2}"/>
          </ac:spMkLst>
        </pc:spChg>
        <pc:spChg chg="del">
          <ac:chgData name="sahori ishibashi" userId="bda29e9c2f361ceb" providerId="LiveId" clId="{4695FBA9-6266-488F-AD77-B431385CD5F5}" dt="2026-03-05T08:53:39.742" v="3558" actId="478"/>
          <ac:spMkLst>
            <pc:docMk/>
            <pc:sldMk cId="301236014" sldId="2134804358"/>
            <ac:spMk id="24" creationId="{801B30E5-7CDB-5166-4387-3F8A792C03B6}"/>
          </ac:spMkLst>
        </pc:spChg>
      </pc:sldChg>
      <pc:sldChg chg="del">
        <pc:chgData name="sahori ishibashi" userId="bda29e9c2f361ceb" providerId="LiveId" clId="{4695FBA9-6266-488F-AD77-B431385CD5F5}" dt="2026-03-05T08:49:27.130" v="3066" actId="47"/>
        <pc:sldMkLst>
          <pc:docMk/>
          <pc:sldMk cId="817320787" sldId="2134804359"/>
        </pc:sldMkLst>
      </pc:sldChg>
      <pc:sldChg chg="del">
        <pc:chgData name="sahori ishibashi" userId="bda29e9c2f361ceb" providerId="LiveId" clId="{4695FBA9-6266-488F-AD77-B431385CD5F5}" dt="2026-03-05T08:49:27.130" v="3066" actId="47"/>
        <pc:sldMkLst>
          <pc:docMk/>
          <pc:sldMk cId="2515666708" sldId="2134804360"/>
        </pc:sldMkLst>
      </pc:sldChg>
      <pc:sldChg chg="addSp modSp mod">
        <pc:chgData name="sahori ishibashi" userId="bda29e9c2f361ceb" providerId="LiveId" clId="{4695FBA9-6266-488F-AD77-B431385CD5F5}" dt="2026-03-05T08:52:28.335" v="3480" actId="14100"/>
        <pc:sldMkLst>
          <pc:docMk/>
          <pc:sldMk cId="4101112927" sldId="2134804361"/>
        </pc:sldMkLst>
        <pc:spChg chg="add mod">
          <ac:chgData name="sahori ishibashi" userId="bda29e9c2f361ceb" providerId="LiveId" clId="{4695FBA9-6266-488F-AD77-B431385CD5F5}" dt="2026-03-05T08:52:28.335" v="3480" actId="14100"/>
          <ac:spMkLst>
            <pc:docMk/>
            <pc:sldMk cId="4101112927" sldId="2134804361"/>
            <ac:spMk id="10" creationId="{3DF6C25D-26A2-6C23-C72B-76649A25B32A}"/>
          </ac:spMkLst>
        </pc:spChg>
      </pc:sldChg>
      <pc:sldChg chg="addSp modSp">
        <pc:chgData name="sahori ishibashi" userId="bda29e9c2f361ceb" providerId="LiveId" clId="{4695FBA9-6266-488F-AD77-B431385CD5F5}" dt="2026-03-05T08:50:02.390" v="3150"/>
        <pc:sldMkLst>
          <pc:docMk/>
          <pc:sldMk cId="1466714975" sldId="2134804362"/>
        </pc:sldMkLst>
        <pc:spChg chg="add mod">
          <ac:chgData name="sahori ishibashi" userId="bda29e9c2f361ceb" providerId="LiveId" clId="{4695FBA9-6266-488F-AD77-B431385CD5F5}" dt="2026-03-05T08:50:02.390" v="3150"/>
          <ac:spMkLst>
            <pc:docMk/>
            <pc:sldMk cId="1466714975" sldId="2134804362"/>
            <ac:spMk id="2" creationId="{CE60F046-BED9-3D48-C3EA-3F757107093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831E65-21C6-41D9-8F1F-A886E0D0DFDB}" type="datetimeFigureOut">
              <a:rPr kumimoji="1" lang="ja-JP" altLang="en-US" smtClean="0"/>
              <a:t>2026/3/5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F39162-A005-4B76-8A13-911C8A5ED0A1}" type="slidenum">
              <a:rPr kumimoji="1" lang="ja-JP" altLang="en-US" smtClean="0"/>
              <a:t>‹#›</a:t>
            </a:fld>
            <a:endParaRPr kumimoji="1" lang="ja-JP" altLang="en-US"/>
          </a:p>
        </p:txBody>
      </p:sp>
    </p:spTree>
    <p:extLst>
      <p:ext uri="{BB962C8B-B14F-4D97-AF65-F5344CB8AC3E}">
        <p14:creationId xmlns:p14="http://schemas.microsoft.com/office/powerpoint/2010/main" val="174699788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6F39162-A005-4B76-8A13-911C8A5ED0A1}" type="slidenum">
              <a:rPr kumimoji="1" lang="ja-JP" altLang="en-US" smtClean="0"/>
              <a:t>8</a:t>
            </a:fld>
            <a:endParaRPr kumimoji="1" lang="ja-JP" altLang="en-US"/>
          </a:p>
        </p:txBody>
      </p:sp>
    </p:spTree>
    <p:extLst>
      <p:ext uri="{BB962C8B-B14F-4D97-AF65-F5344CB8AC3E}">
        <p14:creationId xmlns:p14="http://schemas.microsoft.com/office/powerpoint/2010/main" val="3754586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964EF1-2727-000C-7EC1-E607E542438A}"/>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A4B8EDB5-CE68-6C66-6036-7605EB3AB6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446F14A-0D4C-9A86-6D91-DABA3A35448A}"/>
              </a:ext>
            </a:extLst>
          </p:cNvPr>
          <p:cNvSpPr>
            <a:spLocks noGrp="1"/>
          </p:cNvSpPr>
          <p:nvPr>
            <p:ph type="dt" sz="half" idx="10"/>
          </p:nvPr>
        </p:nvSpPr>
        <p:spPr/>
        <p:txBody>
          <a:bodyPr/>
          <a:lstStyle/>
          <a:p>
            <a:fld id="{F4CBB58B-EAB4-4679-B4A0-58B219E1B2B1}" type="datetime1">
              <a:rPr kumimoji="1" lang="ja-JP" altLang="en-US" smtClean="0"/>
              <a:t>2026/3/5</a:t>
            </a:fld>
            <a:endParaRPr kumimoji="1" lang="ja-JP" altLang="en-US"/>
          </a:p>
        </p:txBody>
      </p:sp>
      <p:sp>
        <p:nvSpPr>
          <p:cNvPr id="5" name="フッター プレースホルダー 4">
            <a:extLst>
              <a:ext uri="{FF2B5EF4-FFF2-40B4-BE49-F238E27FC236}">
                <a16:creationId xmlns:a16="http://schemas.microsoft.com/office/drawing/2014/main" id="{E1D8BAEC-F8CE-882D-600E-372C709F3E4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8EB190-8A12-4B57-F471-526A1865C60D}"/>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943573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067344-655D-EFF5-6485-730D8A6954B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E84A622-9E59-B146-8724-DCBD7C6A47EA}"/>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D98449B-7D6B-317F-9D5F-048B98CF3EA2}"/>
              </a:ext>
            </a:extLst>
          </p:cNvPr>
          <p:cNvSpPr>
            <a:spLocks noGrp="1"/>
          </p:cNvSpPr>
          <p:nvPr>
            <p:ph type="dt" sz="half" idx="10"/>
          </p:nvPr>
        </p:nvSpPr>
        <p:spPr/>
        <p:txBody>
          <a:bodyPr/>
          <a:lstStyle/>
          <a:p>
            <a:fld id="{0916FD0D-50FD-41E5-94C8-5692D44FADC3}" type="datetime1">
              <a:rPr kumimoji="1" lang="ja-JP" altLang="en-US" smtClean="0"/>
              <a:t>2026/3/5</a:t>
            </a:fld>
            <a:endParaRPr kumimoji="1" lang="ja-JP" altLang="en-US"/>
          </a:p>
        </p:txBody>
      </p:sp>
      <p:sp>
        <p:nvSpPr>
          <p:cNvPr id="5" name="フッター プレースホルダー 4">
            <a:extLst>
              <a:ext uri="{FF2B5EF4-FFF2-40B4-BE49-F238E27FC236}">
                <a16:creationId xmlns:a16="http://schemas.microsoft.com/office/drawing/2014/main" id="{47B9AC6F-7A03-8FB9-2D04-1EEF9E2A2FE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431B79E-71CE-324D-9B42-A80EEE6691A1}"/>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1453871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5E1F33-D9F6-D265-6410-2AA67EB97E3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349712D-9893-F996-1C9F-93F3D778BD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D918F9A-0881-9770-4750-53364A2DB192}"/>
              </a:ext>
            </a:extLst>
          </p:cNvPr>
          <p:cNvSpPr>
            <a:spLocks noGrp="1"/>
          </p:cNvSpPr>
          <p:nvPr>
            <p:ph type="dt" sz="half" idx="10"/>
          </p:nvPr>
        </p:nvSpPr>
        <p:spPr/>
        <p:txBody>
          <a:bodyPr/>
          <a:lstStyle/>
          <a:p>
            <a:fld id="{06C0CF76-412A-4450-ACD5-B0A2B1CEAB9F}" type="datetime1">
              <a:rPr kumimoji="1" lang="ja-JP" altLang="en-US" smtClean="0"/>
              <a:t>2026/3/5</a:t>
            </a:fld>
            <a:endParaRPr kumimoji="1" lang="ja-JP" altLang="en-US"/>
          </a:p>
        </p:txBody>
      </p:sp>
      <p:sp>
        <p:nvSpPr>
          <p:cNvPr id="5" name="フッター プレースホルダー 4">
            <a:extLst>
              <a:ext uri="{FF2B5EF4-FFF2-40B4-BE49-F238E27FC236}">
                <a16:creationId xmlns:a16="http://schemas.microsoft.com/office/drawing/2014/main" id="{45641FB9-4E45-A4C8-C2D0-A68A9D0DC79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8B14CD3-9B14-91C4-86AE-54F22B703865}"/>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46444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B82F4C-4E0B-7B8B-BDA3-F38B23A87A3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A080613-C560-5280-0251-9FAC362B190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506E253-ED62-FBA3-BFA2-91A9598FE0F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F457CD7-7E7E-D6E5-56B7-2286B88E1466}"/>
              </a:ext>
            </a:extLst>
          </p:cNvPr>
          <p:cNvSpPr>
            <a:spLocks noGrp="1"/>
          </p:cNvSpPr>
          <p:nvPr>
            <p:ph type="dt" sz="half" idx="10"/>
          </p:nvPr>
        </p:nvSpPr>
        <p:spPr/>
        <p:txBody>
          <a:bodyPr/>
          <a:lstStyle/>
          <a:p>
            <a:fld id="{75E1CEA1-CB8F-4096-8D5F-43A66D9621DC}" type="datetime1">
              <a:rPr kumimoji="1" lang="ja-JP" altLang="en-US" smtClean="0"/>
              <a:t>2026/3/5</a:t>
            </a:fld>
            <a:endParaRPr kumimoji="1" lang="ja-JP" altLang="en-US"/>
          </a:p>
        </p:txBody>
      </p:sp>
      <p:sp>
        <p:nvSpPr>
          <p:cNvPr id="6" name="フッター プレースホルダー 5">
            <a:extLst>
              <a:ext uri="{FF2B5EF4-FFF2-40B4-BE49-F238E27FC236}">
                <a16:creationId xmlns:a16="http://schemas.microsoft.com/office/drawing/2014/main" id="{64F68BD3-90C7-DAD4-6825-DFC6D1D218A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FFFD44E-52C7-A259-8835-1C3EBE61569F}"/>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1583772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B9AB3A-92C3-C202-542D-5FFB6C42B16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0842E43-4ACC-EADF-D088-B78F64573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6BCD12D-BF97-5253-26C2-B4FED45FAB1F}"/>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4676711-7737-1722-0275-1A8F40D99F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465FE2E-1CD2-517C-67E2-0A936259368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6B40A89-FD06-CA1F-DDD2-F5C0092DB908}"/>
              </a:ext>
            </a:extLst>
          </p:cNvPr>
          <p:cNvSpPr>
            <a:spLocks noGrp="1"/>
          </p:cNvSpPr>
          <p:nvPr>
            <p:ph type="dt" sz="half" idx="10"/>
          </p:nvPr>
        </p:nvSpPr>
        <p:spPr/>
        <p:txBody>
          <a:bodyPr/>
          <a:lstStyle/>
          <a:p>
            <a:fld id="{A354313C-CBB5-44D1-90AD-776012352D32}" type="datetime1">
              <a:rPr kumimoji="1" lang="ja-JP" altLang="en-US" smtClean="0"/>
              <a:t>2026/3/5</a:t>
            </a:fld>
            <a:endParaRPr kumimoji="1" lang="ja-JP" altLang="en-US"/>
          </a:p>
        </p:txBody>
      </p:sp>
      <p:sp>
        <p:nvSpPr>
          <p:cNvPr id="8" name="フッター プレースホルダー 7">
            <a:extLst>
              <a:ext uri="{FF2B5EF4-FFF2-40B4-BE49-F238E27FC236}">
                <a16:creationId xmlns:a16="http://schemas.microsoft.com/office/drawing/2014/main" id="{D3431036-E386-69C6-14E8-EF782CFE108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CB8B2919-248E-1C2B-8A6D-3B4EF97621B0}"/>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3242404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0F111B-EECD-001D-AC43-F3DE521D940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DFFEEBB-962C-83ED-0D9E-DF90451119F8}"/>
              </a:ext>
            </a:extLst>
          </p:cNvPr>
          <p:cNvSpPr>
            <a:spLocks noGrp="1"/>
          </p:cNvSpPr>
          <p:nvPr>
            <p:ph type="dt" sz="half" idx="10"/>
          </p:nvPr>
        </p:nvSpPr>
        <p:spPr/>
        <p:txBody>
          <a:bodyPr/>
          <a:lstStyle/>
          <a:p>
            <a:fld id="{C113F318-7752-4200-9DED-D322DEB40942}" type="datetime1">
              <a:rPr kumimoji="1" lang="ja-JP" altLang="en-US" smtClean="0"/>
              <a:t>2026/3/5</a:t>
            </a:fld>
            <a:endParaRPr kumimoji="1" lang="ja-JP" altLang="en-US"/>
          </a:p>
        </p:txBody>
      </p:sp>
      <p:sp>
        <p:nvSpPr>
          <p:cNvPr id="4" name="フッター プレースホルダー 3">
            <a:extLst>
              <a:ext uri="{FF2B5EF4-FFF2-40B4-BE49-F238E27FC236}">
                <a16:creationId xmlns:a16="http://schemas.microsoft.com/office/drawing/2014/main" id="{3BFFAA21-8AE6-E49A-D75D-9FCC270387D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ECE97B0-DD9B-6DD6-3ADA-AEA64D36B2BE}"/>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259919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1007760-B70B-22A5-1951-A8E75EEAB331}"/>
              </a:ext>
            </a:extLst>
          </p:cNvPr>
          <p:cNvSpPr>
            <a:spLocks noGrp="1"/>
          </p:cNvSpPr>
          <p:nvPr>
            <p:ph type="dt" sz="half" idx="10"/>
          </p:nvPr>
        </p:nvSpPr>
        <p:spPr/>
        <p:txBody>
          <a:bodyPr/>
          <a:lstStyle/>
          <a:p>
            <a:fld id="{8E42AEE3-54DA-43A3-895F-A84C934582FE}" type="datetime1">
              <a:rPr kumimoji="1" lang="ja-JP" altLang="en-US" smtClean="0"/>
              <a:t>2026/3/5</a:t>
            </a:fld>
            <a:endParaRPr kumimoji="1" lang="ja-JP" altLang="en-US"/>
          </a:p>
        </p:txBody>
      </p:sp>
      <p:sp>
        <p:nvSpPr>
          <p:cNvPr id="3" name="フッター プレースホルダー 2">
            <a:extLst>
              <a:ext uri="{FF2B5EF4-FFF2-40B4-BE49-F238E27FC236}">
                <a16:creationId xmlns:a16="http://schemas.microsoft.com/office/drawing/2014/main" id="{3CA805B9-C34E-AE79-0962-EFF6FAEFF80F}"/>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D4666A2-4022-50B1-C931-899391270988}"/>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427132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44374E-6F56-1857-764E-D7C320DDB93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AADB6D1-83D8-2793-257A-7590899478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3506426-72CF-F50D-1B73-002F6397AF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F7DB5B3-530B-DEFE-457C-1DE66B8610FA}"/>
              </a:ext>
            </a:extLst>
          </p:cNvPr>
          <p:cNvSpPr>
            <a:spLocks noGrp="1"/>
          </p:cNvSpPr>
          <p:nvPr>
            <p:ph type="dt" sz="half" idx="10"/>
          </p:nvPr>
        </p:nvSpPr>
        <p:spPr/>
        <p:txBody>
          <a:bodyPr/>
          <a:lstStyle/>
          <a:p>
            <a:fld id="{38E007DF-6ADF-4692-BC47-C65B76985AE7}" type="datetime1">
              <a:rPr kumimoji="1" lang="ja-JP" altLang="en-US" smtClean="0"/>
              <a:t>2026/3/5</a:t>
            </a:fld>
            <a:endParaRPr kumimoji="1" lang="ja-JP" altLang="en-US"/>
          </a:p>
        </p:txBody>
      </p:sp>
      <p:sp>
        <p:nvSpPr>
          <p:cNvPr id="6" name="フッター プレースホルダー 5">
            <a:extLst>
              <a:ext uri="{FF2B5EF4-FFF2-40B4-BE49-F238E27FC236}">
                <a16:creationId xmlns:a16="http://schemas.microsoft.com/office/drawing/2014/main" id="{378F00BE-2690-83AB-B608-234F2A1EE78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90C5173-03F6-F01A-CCC1-479257788E5D}"/>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273357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FDCD20-7903-407E-DEAF-F7A57594FA6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71B78B9-AB87-5AAA-A3CD-8AD66ED7F9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5B534B38-77DD-703E-28D9-D4FD17ABC7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F375E06-03F7-A746-E441-0021C588AC7A}"/>
              </a:ext>
            </a:extLst>
          </p:cNvPr>
          <p:cNvSpPr>
            <a:spLocks noGrp="1"/>
          </p:cNvSpPr>
          <p:nvPr>
            <p:ph type="dt" sz="half" idx="10"/>
          </p:nvPr>
        </p:nvSpPr>
        <p:spPr/>
        <p:txBody>
          <a:bodyPr/>
          <a:lstStyle/>
          <a:p>
            <a:fld id="{AAD4325A-2471-424C-A4E4-8D0CBCF96C1D}" type="datetime1">
              <a:rPr kumimoji="1" lang="ja-JP" altLang="en-US" smtClean="0"/>
              <a:t>2026/3/5</a:t>
            </a:fld>
            <a:endParaRPr kumimoji="1" lang="ja-JP" altLang="en-US"/>
          </a:p>
        </p:txBody>
      </p:sp>
      <p:sp>
        <p:nvSpPr>
          <p:cNvPr id="6" name="フッター プレースホルダー 5">
            <a:extLst>
              <a:ext uri="{FF2B5EF4-FFF2-40B4-BE49-F238E27FC236}">
                <a16:creationId xmlns:a16="http://schemas.microsoft.com/office/drawing/2014/main" id="{BE8291C0-B5A8-70E1-A2C1-C28213DE22D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30F7B23-FEF5-98A3-31FB-AE81F76D7C3D}"/>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2523758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143EB8-455D-253F-92C1-797663A198AE}"/>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1883EA4-9A19-008A-FCB2-C60E5DFF9F9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03AA1DA-BB9E-6B22-8056-6CF0FA264EAB}"/>
              </a:ext>
            </a:extLst>
          </p:cNvPr>
          <p:cNvSpPr>
            <a:spLocks noGrp="1"/>
          </p:cNvSpPr>
          <p:nvPr>
            <p:ph type="dt" sz="half" idx="10"/>
          </p:nvPr>
        </p:nvSpPr>
        <p:spPr/>
        <p:txBody>
          <a:bodyPr/>
          <a:lstStyle/>
          <a:p>
            <a:fld id="{5B85F338-3BAF-448D-911E-09CDF0E2CB18}" type="datetime1">
              <a:rPr kumimoji="1" lang="ja-JP" altLang="en-US" smtClean="0"/>
              <a:t>2026/3/5</a:t>
            </a:fld>
            <a:endParaRPr kumimoji="1" lang="ja-JP" altLang="en-US"/>
          </a:p>
        </p:txBody>
      </p:sp>
      <p:sp>
        <p:nvSpPr>
          <p:cNvPr id="5" name="フッター プレースホルダー 4">
            <a:extLst>
              <a:ext uri="{FF2B5EF4-FFF2-40B4-BE49-F238E27FC236}">
                <a16:creationId xmlns:a16="http://schemas.microsoft.com/office/drawing/2014/main" id="{CFF33B02-6667-2939-7523-9C22DE157C3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02F9CE5-32B6-F3AC-1407-AC16F408620C}"/>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408949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DE80210-386F-759F-06E0-3DCA6C24D61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69F5D01-3332-8DD4-7834-93AAAC578D3B}"/>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68E0407-2B6C-D70C-6680-4F0A34266F4D}"/>
              </a:ext>
            </a:extLst>
          </p:cNvPr>
          <p:cNvSpPr>
            <a:spLocks noGrp="1"/>
          </p:cNvSpPr>
          <p:nvPr>
            <p:ph type="dt" sz="half" idx="10"/>
          </p:nvPr>
        </p:nvSpPr>
        <p:spPr/>
        <p:txBody>
          <a:bodyPr/>
          <a:lstStyle/>
          <a:p>
            <a:fld id="{DC6D62E8-051D-4D6D-BF98-8352045B543E}" type="datetime1">
              <a:rPr kumimoji="1" lang="ja-JP" altLang="en-US" smtClean="0"/>
              <a:t>2026/3/5</a:t>
            </a:fld>
            <a:endParaRPr kumimoji="1" lang="ja-JP" altLang="en-US"/>
          </a:p>
        </p:txBody>
      </p:sp>
      <p:sp>
        <p:nvSpPr>
          <p:cNvPr id="5" name="フッター プレースホルダー 4">
            <a:extLst>
              <a:ext uri="{FF2B5EF4-FFF2-40B4-BE49-F238E27FC236}">
                <a16:creationId xmlns:a16="http://schemas.microsoft.com/office/drawing/2014/main" id="{6E42279C-1B9F-9249-52F7-9A1E0B4BE52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1E37EA3-28CE-7DD4-7A2B-337EB3367C91}"/>
              </a:ext>
            </a:extLst>
          </p:cNvPr>
          <p:cNvSpPr>
            <a:spLocks noGrp="1"/>
          </p:cNvSpPr>
          <p:nvPr>
            <p:ph type="sldNum" sz="quarter" idx="12"/>
          </p:nvPr>
        </p:nvSpPr>
        <p:spPr/>
        <p:txBody>
          <a:body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168650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4F3F86B-D79F-6835-CB0B-18B3D7F6C6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F06CD73-4C00-2E42-9E1A-20C7201D26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5EE4EAB-AEE5-07DD-1335-475532873C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FB23E0-513F-48F9-AD4E-4B9601EEB2DC}" type="datetime1">
              <a:rPr kumimoji="1" lang="ja-JP" altLang="en-US" smtClean="0"/>
              <a:t>2026/3/5</a:t>
            </a:fld>
            <a:endParaRPr kumimoji="1" lang="ja-JP" altLang="en-US"/>
          </a:p>
        </p:txBody>
      </p:sp>
      <p:sp>
        <p:nvSpPr>
          <p:cNvPr id="5" name="フッター プレースホルダー 4">
            <a:extLst>
              <a:ext uri="{FF2B5EF4-FFF2-40B4-BE49-F238E27FC236}">
                <a16:creationId xmlns:a16="http://schemas.microsoft.com/office/drawing/2014/main" id="{78D976D4-BF0E-BA3A-BD03-90914F975C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754D466-806B-1A1E-C08A-1591104B45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679193-A67B-45D6-A742-B8985590DFCC}" type="slidenum">
              <a:rPr kumimoji="1" lang="ja-JP" altLang="en-US" smtClean="0"/>
              <a:t>‹#›</a:t>
            </a:fld>
            <a:endParaRPr kumimoji="1" lang="ja-JP" altLang="en-US"/>
          </a:p>
        </p:txBody>
      </p:sp>
    </p:spTree>
    <p:extLst>
      <p:ext uri="{BB962C8B-B14F-4D97-AF65-F5344CB8AC3E}">
        <p14:creationId xmlns:p14="http://schemas.microsoft.com/office/powerpoint/2010/main" val="1274469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B6EF4D47-29E0-586C-BBC0-A3818C42C0F2}"/>
              </a:ext>
            </a:extLst>
          </p:cNvPr>
          <p:cNvSpPr/>
          <p:nvPr/>
        </p:nvSpPr>
        <p:spPr>
          <a:xfrm>
            <a:off x="0" y="2827175"/>
            <a:ext cx="12111135" cy="1804668"/>
          </a:xfrm>
          <a:prstGeom prst="rect">
            <a:avLst/>
          </a:prstGeom>
          <a:solidFill>
            <a:srgbClr val="FFFFFF">
              <a:alpha val="6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ja-JP" altLang="en-US" sz="2800" b="1" dirty="0">
                <a:solidFill>
                  <a:srgbClr val="FF0000"/>
                </a:solidFill>
                <a:latin typeface="メイリオ" panose="020B0604030504040204" pitchFamily="50" charset="-128"/>
                <a:ea typeface="メイリオ" panose="020B0604030504040204" pitchFamily="50" charset="-128"/>
              </a:rPr>
              <a:t>〇〇〇〇〇大会</a:t>
            </a:r>
            <a:endParaRPr lang="en-US" altLang="ja-JP" sz="2800" b="1" dirty="0">
              <a:solidFill>
                <a:srgbClr val="FF0000"/>
              </a:solidFill>
              <a:latin typeface="メイリオ" panose="020B0604030504040204" pitchFamily="50" charset="-128"/>
              <a:ea typeface="メイリオ" panose="020B0604030504040204" pitchFamily="50" charset="-128"/>
            </a:endParaRPr>
          </a:p>
          <a:p>
            <a:pPr algn="ctr" fontAlgn="base"/>
            <a:r>
              <a:rPr lang="ja-JP" altLang="en-US" sz="2800" b="1" i="0" dirty="0">
                <a:solidFill>
                  <a:schemeClr val="tx1"/>
                </a:solidFill>
                <a:effectLst/>
                <a:latin typeface="メイリオ" panose="020B0604030504040204" pitchFamily="50" charset="-128"/>
                <a:ea typeface="メイリオ" panose="020B0604030504040204" pitchFamily="50" charset="-128"/>
              </a:rPr>
              <a:t>クラブフェスティバル実施</a:t>
            </a:r>
            <a:r>
              <a:rPr lang="ja-JP" altLang="en-US" sz="2800" b="1" dirty="0">
                <a:solidFill>
                  <a:schemeClr val="tx1"/>
                </a:solidFill>
                <a:latin typeface="メイリオ" panose="020B0604030504040204" pitchFamily="50" charset="-128"/>
                <a:ea typeface="メイリオ" panose="020B0604030504040204" pitchFamily="50" charset="-128"/>
              </a:rPr>
              <a:t>報告書</a:t>
            </a:r>
            <a:endParaRPr lang="en-US" altLang="ja-JP" sz="2800" b="1" dirty="0">
              <a:solidFill>
                <a:schemeClr val="tx1"/>
              </a:solidFill>
              <a:latin typeface="メイリオ" panose="020B0604030504040204" pitchFamily="50" charset="-128"/>
              <a:ea typeface="メイリオ" panose="020B0604030504040204" pitchFamily="50" charset="-128"/>
            </a:endParaRPr>
          </a:p>
          <a:p>
            <a:pPr algn="ctr"/>
            <a:endParaRPr lang="en-US" altLang="ja-JP" sz="2400" b="1" dirty="0">
              <a:solidFill>
                <a:schemeClr val="tx1"/>
              </a:solidFill>
              <a:latin typeface="メイリオ" panose="020B0604030504040204" pitchFamily="50" charset="-128"/>
              <a:ea typeface="メイリオ" panose="020B0604030504040204" pitchFamily="50" charset="-128"/>
            </a:endParaRPr>
          </a:p>
          <a:p>
            <a:pPr algn="ctr"/>
            <a:r>
              <a:rPr lang="en-US" altLang="ja-JP" sz="2000" b="1" dirty="0">
                <a:solidFill>
                  <a:srgbClr val="FF0000"/>
                </a:solidFill>
                <a:latin typeface="メイリオ" panose="020B0604030504040204" pitchFamily="50" charset="-128"/>
                <a:ea typeface="メイリオ" panose="020B0604030504040204" pitchFamily="50" charset="-128"/>
              </a:rPr>
              <a:t>2026/00/00</a:t>
            </a:r>
            <a:endParaRPr lang="ja-JP" altLang="en-US" sz="2000" b="1" dirty="0">
              <a:solidFill>
                <a:srgbClr val="FF0000"/>
              </a:solidFill>
              <a:latin typeface="メイリオ" panose="020B0604030504040204" pitchFamily="50" charset="-128"/>
              <a:ea typeface="メイリオ" panose="020B0604030504040204" pitchFamily="50" charset="-128"/>
            </a:endParaRPr>
          </a:p>
        </p:txBody>
      </p:sp>
      <p:pic>
        <p:nvPicPr>
          <p:cNvPr id="1026" name="Picture 2">
            <a:extLst>
              <a:ext uri="{FF2B5EF4-FFF2-40B4-BE49-F238E27FC236}">
                <a16:creationId xmlns:a16="http://schemas.microsoft.com/office/drawing/2014/main" id="{E5677896-F0AA-5E7A-057C-3142608564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802"/>
          <a:stretch>
            <a:fillRect/>
          </a:stretch>
        </p:blipFill>
        <p:spPr bwMode="auto">
          <a:xfrm>
            <a:off x="3980825" y="1500771"/>
            <a:ext cx="4230350" cy="998564"/>
          </a:xfrm>
          <a:prstGeom prst="rect">
            <a:avLst/>
          </a:prstGeom>
          <a:noFill/>
          <a:extLst>
            <a:ext uri="{909E8E84-426E-40DD-AFC4-6F175D3DCCD1}">
              <a14:hiddenFill xmlns:a14="http://schemas.microsoft.com/office/drawing/2010/main">
                <a:solidFill>
                  <a:srgbClr val="FFFFFF"/>
                </a:solidFill>
              </a14:hiddenFill>
            </a:ext>
          </a:extLst>
        </p:spPr>
      </p:pic>
      <p:sp>
        <p:nvSpPr>
          <p:cNvPr id="3" name="正方形/長方形 2">
            <a:extLst>
              <a:ext uri="{FF2B5EF4-FFF2-40B4-BE49-F238E27FC236}">
                <a16:creationId xmlns:a16="http://schemas.microsoft.com/office/drawing/2014/main" id="{36D86279-F011-B1BD-E23F-CFCDACBEC54A}"/>
              </a:ext>
            </a:extLst>
          </p:cNvPr>
          <p:cNvSpPr/>
          <p:nvPr/>
        </p:nvSpPr>
        <p:spPr>
          <a:xfrm>
            <a:off x="4561114" y="5850294"/>
            <a:ext cx="3069771" cy="73711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latin typeface="メイリオ" panose="020B0604030504040204" pitchFamily="50" charset="-128"/>
                <a:ea typeface="メイリオ" panose="020B0604030504040204" pitchFamily="50" charset="-128"/>
              </a:rPr>
              <a:t>ロゴがあればロゴを入れてください</a:t>
            </a:r>
          </a:p>
        </p:txBody>
      </p:sp>
    </p:spTree>
    <p:extLst>
      <p:ext uri="{BB962C8B-B14F-4D97-AF65-F5344CB8AC3E}">
        <p14:creationId xmlns:p14="http://schemas.microsoft.com/office/powerpoint/2010/main" val="3319387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63;p1">
            <a:extLst>
              <a:ext uri="{FF2B5EF4-FFF2-40B4-BE49-F238E27FC236}">
                <a16:creationId xmlns:a16="http://schemas.microsoft.com/office/drawing/2014/main" id="{18480DA6-8BD9-053F-7E8E-87A6888D7969}"/>
              </a:ext>
            </a:extLst>
          </p:cNvPr>
          <p:cNvSpPr/>
          <p:nvPr/>
        </p:nvSpPr>
        <p:spPr>
          <a:xfrm>
            <a:off x="0" y="0"/>
            <a:ext cx="12192000" cy="6858000"/>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Meiryo"/>
              <a:ea typeface="Meiryo"/>
              <a:cs typeface="Meiryo"/>
              <a:sym typeface="Meiryo"/>
            </a:endParaRPr>
          </a:p>
        </p:txBody>
      </p:sp>
      <p:sp>
        <p:nvSpPr>
          <p:cNvPr id="8" name="スライド番号プレースホルダー 13">
            <a:extLst>
              <a:ext uri="{FF2B5EF4-FFF2-40B4-BE49-F238E27FC236}">
                <a16:creationId xmlns:a16="http://schemas.microsoft.com/office/drawing/2014/main" id="{574442B4-F328-6770-C1ED-AD9139B5BD6D}"/>
              </a:ext>
            </a:extLst>
          </p:cNvPr>
          <p:cNvSpPr txBox="1">
            <a:spLocks/>
          </p:cNvSpPr>
          <p:nvPr/>
        </p:nvSpPr>
        <p:spPr>
          <a:xfrm>
            <a:off x="9189335" y="6356350"/>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457200"/>
            <a:fld id="{EBBE0A22-66D8-4D6A-8372-29646E64D349}" type="slidenum">
              <a:rPr kumimoji="0" lang="ja-JP" altLang="en-US" smtClean="0">
                <a:solidFill>
                  <a:schemeClr val="bg1"/>
                </a:solidFill>
                <a:latin typeface="メイリオ"/>
                <a:ea typeface="メイリオ"/>
              </a:rPr>
              <a:pPr defTabSz="457200"/>
              <a:t>2</a:t>
            </a:fld>
            <a:endParaRPr kumimoji="0" lang="ja-JP" altLang="en-US" dirty="0">
              <a:solidFill>
                <a:schemeClr val="bg1"/>
              </a:solidFill>
              <a:latin typeface="メイリオ"/>
              <a:ea typeface="メイリオ"/>
            </a:endParaRPr>
          </a:p>
        </p:txBody>
      </p:sp>
      <p:pic>
        <p:nvPicPr>
          <p:cNvPr id="9" name="図 8">
            <a:extLst>
              <a:ext uri="{FF2B5EF4-FFF2-40B4-BE49-F238E27FC236}">
                <a16:creationId xmlns:a16="http://schemas.microsoft.com/office/drawing/2014/main" id="{A5EB90E4-4EE1-A6AB-F13F-13B14E7512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正方形/長方形 2">
            <a:extLst>
              <a:ext uri="{FF2B5EF4-FFF2-40B4-BE49-F238E27FC236}">
                <a16:creationId xmlns:a16="http://schemas.microsoft.com/office/drawing/2014/main" id="{BE97E976-AFC6-51A1-A525-E92B9C3F538F}"/>
              </a:ext>
            </a:extLst>
          </p:cNvPr>
          <p:cNvSpPr/>
          <p:nvPr/>
        </p:nvSpPr>
        <p:spPr>
          <a:xfrm>
            <a:off x="325016" y="167951"/>
            <a:ext cx="3799115" cy="73711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latin typeface="メイリオ" panose="020B0604030504040204" pitchFamily="50" charset="-128"/>
                <a:ea typeface="メイリオ" panose="020B0604030504040204" pitchFamily="50" charset="-128"/>
              </a:rPr>
              <a:t>開催した内容が分かる写真を入れてください</a:t>
            </a:r>
          </a:p>
        </p:txBody>
      </p:sp>
    </p:spTree>
    <p:extLst>
      <p:ext uri="{BB962C8B-B14F-4D97-AF65-F5344CB8AC3E}">
        <p14:creationId xmlns:p14="http://schemas.microsoft.com/office/powerpoint/2010/main" val="865681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F8379-403A-A453-AC37-CA64E44F5A2A}"/>
            </a:ext>
          </a:extLst>
        </p:cNvPr>
        <p:cNvGrpSpPr/>
        <p:nvPr/>
      </p:nvGrpSpPr>
      <p:grpSpPr>
        <a:xfrm>
          <a:off x="0" y="0"/>
          <a:ext cx="0" cy="0"/>
          <a:chOff x="0" y="0"/>
          <a:chExt cx="0" cy="0"/>
        </a:xfrm>
      </p:grpSpPr>
      <p:sp>
        <p:nvSpPr>
          <p:cNvPr id="7" name="Google Shape;163;p1">
            <a:extLst>
              <a:ext uri="{FF2B5EF4-FFF2-40B4-BE49-F238E27FC236}">
                <a16:creationId xmlns:a16="http://schemas.microsoft.com/office/drawing/2014/main" id="{393FD2D5-D868-E81F-22B3-E8C85B7E0C0D}"/>
              </a:ext>
            </a:extLst>
          </p:cNvPr>
          <p:cNvSpPr/>
          <p:nvPr/>
        </p:nvSpPr>
        <p:spPr>
          <a:xfrm>
            <a:off x="0" y="0"/>
            <a:ext cx="12192000" cy="6858000"/>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Meiryo"/>
              <a:ea typeface="Meiryo"/>
              <a:cs typeface="Meiryo"/>
              <a:sym typeface="Meiryo"/>
            </a:endParaRPr>
          </a:p>
        </p:txBody>
      </p:sp>
      <p:sp>
        <p:nvSpPr>
          <p:cNvPr id="8" name="スライド番号プレースホルダー 13">
            <a:extLst>
              <a:ext uri="{FF2B5EF4-FFF2-40B4-BE49-F238E27FC236}">
                <a16:creationId xmlns:a16="http://schemas.microsoft.com/office/drawing/2014/main" id="{2DEF351A-B814-4BBD-DDA6-4E9E4550E1F5}"/>
              </a:ext>
            </a:extLst>
          </p:cNvPr>
          <p:cNvSpPr txBox="1">
            <a:spLocks/>
          </p:cNvSpPr>
          <p:nvPr/>
        </p:nvSpPr>
        <p:spPr>
          <a:xfrm>
            <a:off x="9189335" y="6356350"/>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457200"/>
            <a:fld id="{EBBE0A22-66D8-4D6A-8372-29646E64D349}" type="slidenum">
              <a:rPr kumimoji="0" lang="ja-JP" altLang="en-US" smtClean="0">
                <a:solidFill>
                  <a:schemeClr val="bg1"/>
                </a:solidFill>
                <a:latin typeface="メイリオ"/>
                <a:ea typeface="メイリオ"/>
              </a:rPr>
              <a:pPr defTabSz="457200"/>
              <a:t>3</a:t>
            </a:fld>
            <a:endParaRPr kumimoji="0" lang="ja-JP" altLang="en-US" dirty="0">
              <a:solidFill>
                <a:schemeClr val="bg1"/>
              </a:solidFill>
              <a:latin typeface="メイリオ"/>
              <a:ea typeface="メイリオ"/>
            </a:endParaRPr>
          </a:p>
        </p:txBody>
      </p:sp>
      <p:pic>
        <p:nvPicPr>
          <p:cNvPr id="5" name="図 4">
            <a:extLst>
              <a:ext uri="{FF2B5EF4-FFF2-40B4-BE49-F238E27FC236}">
                <a16:creationId xmlns:a16="http://schemas.microsoft.com/office/drawing/2014/main" id="{30C0F8D1-3B04-546B-726C-59D6F97EE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
        <p:nvSpPr>
          <p:cNvPr id="2" name="正方形/長方形 1">
            <a:extLst>
              <a:ext uri="{FF2B5EF4-FFF2-40B4-BE49-F238E27FC236}">
                <a16:creationId xmlns:a16="http://schemas.microsoft.com/office/drawing/2014/main" id="{CE60F046-BED9-3D48-C3EA-3F757107093B}"/>
              </a:ext>
            </a:extLst>
          </p:cNvPr>
          <p:cNvSpPr/>
          <p:nvPr/>
        </p:nvSpPr>
        <p:spPr>
          <a:xfrm>
            <a:off x="325016" y="167951"/>
            <a:ext cx="3799115" cy="73711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latin typeface="メイリオ" panose="020B0604030504040204" pitchFamily="50" charset="-128"/>
                <a:ea typeface="メイリオ" panose="020B0604030504040204" pitchFamily="50" charset="-128"/>
              </a:rPr>
              <a:t>開催した内容が分かる写真を入れてください</a:t>
            </a:r>
          </a:p>
        </p:txBody>
      </p:sp>
    </p:spTree>
    <p:extLst>
      <p:ext uri="{BB962C8B-B14F-4D97-AF65-F5344CB8AC3E}">
        <p14:creationId xmlns:p14="http://schemas.microsoft.com/office/powerpoint/2010/main" val="1466714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23;p3">
            <a:extLst>
              <a:ext uri="{FF2B5EF4-FFF2-40B4-BE49-F238E27FC236}">
                <a16:creationId xmlns:a16="http://schemas.microsoft.com/office/drawing/2014/main" id="{8AF55BBF-D2CD-1AD0-D521-A2BF5A2D50E2}"/>
              </a:ext>
            </a:extLst>
          </p:cNvPr>
          <p:cNvSpPr txBox="1"/>
          <p:nvPr/>
        </p:nvSpPr>
        <p:spPr>
          <a:xfrm>
            <a:off x="2788931" y="3706347"/>
            <a:ext cx="6614137"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altLang="en-US" sz="2800" b="1" i="0" u="none" strike="noStrike" cap="none" dirty="0">
                <a:solidFill>
                  <a:schemeClr val="dk1"/>
                </a:solidFill>
                <a:latin typeface="Meiryo"/>
                <a:ea typeface="Meiryo"/>
                <a:cs typeface="Meiryo"/>
                <a:sym typeface="Meiryo"/>
              </a:rPr>
              <a:t>サーベイ報告（</a:t>
            </a:r>
            <a:r>
              <a:rPr lang="ja-JP" altLang="en-US" sz="2800" b="1" i="0" u="none" strike="noStrike" cap="none" dirty="0">
                <a:solidFill>
                  <a:srgbClr val="FF0000"/>
                </a:solidFill>
                <a:latin typeface="Meiryo"/>
                <a:ea typeface="Meiryo"/>
                <a:cs typeface="Meiryo"/>
                <a:sym typeface="Meiryo"/>
              </a:rPr>
              <a:t>〇〇〇〇〇大会</a:t>
            </a:r>
            <a:r>
              <a:rPr lang="ja-JP" altLang="en-US" sz="2800" b="1" i="0" u="none" strike="noStrike" cap="none" dirty="0">
                <a:solidFill>
                  <a:schemeClr val="dk1"/>
                </a:solidFill>
                <a:latin typeface="Meiryo"/>
                <a:ea typeface="Meiryo"/>
                <a:cs typeface="Meiryo"/>
                <a:sym typeface="Meiryo"/>
              </a:rPr>
              <a:t>実施後）</a:t>
            </a:r>
            <a:endParaRPr dirty="0"/>
          </a:p>
        </p:txBody>
      </p:sp>
      <p:pic>
        <p:nvPicPr>
          <p:cNvPr id="3" name="Picture 2">
            <a:extLst>
              <a:ext uri="{FF2B5EF4-FFF2-40B4-BE49-F238E27FC236}">
                <a16:creationId xmlns:a16="http://schemas.microsoft.com/office/drawing/2014/main" id="{394ED326-3985-EFF1-6069-CD85E5B98B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802"/>
          <a:stretch>
            <a:fillRect/>
          </a:stretch>
        </p:blipFill>
        <p:spPr bwMode="auto">
          <a:xfrm>
            <a:off x="4100585" y="2652371"/>
            <a:ext cx="4230350" cy="998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924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0"/>
          <p:cNvSpPr/>
          <p:nvPr/>
        </p:nvSpPr>
        <p:spPr>
          <a:xfrm>
            <a:off x="1" y="242262"/>
            <a:ext cx="3317358" cy="746049"/>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800" b="1">
                <a:solidFill>
                  <a:schemeClr val="lt1"/>
                </a:solidFill>
                <a:latin typeface="Meiryo"/>
                <a:ea typeface="Meiryo"/>
                <a:cs typeface="Meiryo"/>
                <a:sym typeface="Meiryo"/>
              </a:rPr>
              <a:t>Review</a:t>
            </a:r>
            <a:endParaRPr/>
          </a:p>
          <a:p>
            <a:pPr marL="0" marR="0" lvl="0" indent="0" algn="ctr" rtl="0">
              <a:spcBef>
                <a:spcPts val="0"/>
              </a:spcBef>
              <a:spcAft>
                <a:spcPts val="0"/>
              </a:spcAft>
              <a:buNone/>
            </a:pPr>
            <a:r>
              <a:rPr lang="ja-JP" sz="1800">
                <a:solidFill>
                  <a:schemeClr val="lt1"/>
                </a:solidFill>
                <a:latin typeface="Meiryo"/>
                <a:ea typeface="Meiryo"/>
                <a:cs typeface="Meiryo"/>
                <a:sym typeface="Meiryo"/>
              </a:rPr>
              <a:t>撮影クラブ</a:t>
            </a:r>
            <a:endParaRPr sz="1800">
              <a:solidFill>
                <a:schemeClr val="lt1"/>
              </a:solidFill>
              <a:latin typeface="Meiryo"/>
              <a:ea typeface="Meiryo"/>
              <a:cs typeface="Meiryo"/>
              <a:sym typeface="Meiryo"/>
            </a:endParaRPr>
          </a:p>
        </p:txBody>
      </p:sp>
      <p:sp>
        <p:nvSpPr>
          <p:cNvPr id="239" name="Google Shape;239;p20"/>
          <p:cNvSpPr txBox="1"/>
          <p:nvPr/>
        </p:nvSpPr>
        <p:spPr>
          <a:xfrm>
            <a:off x="613063" y="2571698"/>
            <a:ext cx="4039960" cy="341627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b="1" dirty="0">
                <a:solidFill>
                  <a:schemeClr val="dk1"/>
                </a:solidFill>
                <a:latin typeface="Meiryo"/>
                <a:ea typeface="Meiryo"/>
                <a:cs typeface="Meiryo"/>
                <a:sym typeface="Meiryo"/>
              </a:rPr>
              <a:t>テント</a:t>
            </a:r>
            <a:r>
              <a:rPr lang="ja-JP" altLang="en-US" b="1" dirty="0">
                <a:solidFill>
                  <a:schemeClr val="dk1"/>
                </a:solidFill>
                <a:latin typeface="Meiryo"/>
                <a:ea typeface="Meiryo"/>
                <a:cs typeface="Meiryo"/>
                <a:sym typeface="Meiryo"/>
              </a:rPr>
              <a:t>設置＋クラブ集合写真撮影</a:t>
            </a:r>
            <a:endParaRPr lang="en-US" altLang="ja-JP" b="1" dirty="0">
              <a:solidFill>
                <a:schemeClr val="dk1"/>
              </a:solidFill>
              <a:latin typeface="Meiryo"/>
              <a:ea typeface="Meiryo"/>
              <a:cs typeface="Meiryo"/>
              <a:sym typeface="Meiryo"/>
            </a:endParaRPr>
          </a:p>
          <a:p>
            <a:pPr marL="0" marR="0" lvl="0" indent="0" algn="l" rtl="0">
              <a:spcBef>
                <a:spcPts val="0"/>
              </a:spcBef>
              <a:spcAft>
                <a:spcPts val="0"/>
              </a:spcAft>
              <a:buNone/>
            </a:pPr>
            <a:r>
              <a:rPr lang="ja-JP" altLang="en-US" dirty="0">
                <a:solidFill>
                  <a:srgbClr val="FF0000"/>
                </a:solidFill>
                <a:latin typeface="Meiryo"/>
                <a:ea typeface="Meiryo"/>
                <a:cs typeface="Meiryo"/>
                <a:sym typeface="Meiryo"/>
              </a:rPr>
              <a:t>クラブ①</a:t>
            </a:r>
            <a:endParaRPr lang="en-US" altLang="ja-JP" dirty="0">
              <a:solidFill>
                <a:srgbClr val="FF0000"/>
              </a:solidFill>
              <a:latin typeface="Meiryo"/>
              <a:ea typeface="Meiryo"/>
              <a:cs typeface="Meiryo"/>
              <a:sym typeface="Meiryo"/>
            </a:endParaRPr>
          </a:p>
          <a:p>
            <a:pPr marL="0" marR="0" lvl="0" indent="0" algn="l" rtl="0">
              <a:spcBef>
                <a:spcPts val="0"/>
              </a:spcBef>
              <a:spcAft>
                <a:spcPts val="0"/>
              </a:spcAft>
              <a:buNone/>
            </a:pPr>
            <a:r>
              <a:rPr lang="ja-JP" altLang="en-US" dirty="0">
                <a:solidFill>
                  <a:srgbClr val="FF0000"/>
                </a:solidFill>
                <a:latin typeface="Meiryo"/>
                <a:ea typeface="Meiryo"/>
                <a:cs typeface="Meiryo"/>
                <a:sym typeface="Meiryo"/>
              </a:rPr>
              <a:t>クラブ②</a:t>
            </a:r>
            <a:endParaRPr lang="en-US" altLang="ja-JP" dirty="0">
              <a:solidFill>
                <a:srgbClr val="FF0000"/>
              </a:solidFill>
              <a:latin typeface="Meiryo"/>
              <a:ea typeface="Meiryo"/>
              <a:cs typeface="Meiryo"/>
              <a:sym typeface="Meiryo"/>
            </a:endParaRPr>
          </a:p>
          <a:p>
            <a:pPr marL="0" marR="0" lvl="0" indent="0" algn="l" rtl="0">
              <a:spcBef>
                <a:spcPts val="0"/>
              </a:spcBef>
              <a:spcAft>
                <a:spcPts val="0"/>
              </a:spcAft>
              <a:buNone/>
            </a:pPr>
            <a:r>
              <a:rPr lang="ja-JP" altLang="en-US" dirty="0">
                <a:solidFill>
                  <a:srgbClr val="FF0000"/>
                </a:solidFill>
                <a:latin typeface="Meiryo"/>
                <a:ea typeface="Meiryo"/>
                <a:cs typeface="Meiryo"/>
                <a:sym typeface="Meiryo"/>
              </a:rPr>
              <a:t>クラブ③</a:t>
            </a:r>
            <a:endParaRPr lang="en-US" altLang="ja-JP" dirty="0">
              <a:solidFill>
                <a:srgbClr val="FF0000"/>
              </a:solidFill>
              <a:latin typeface="Meiryo"/>
              <a:ea typeface="Meiryo"/>
              <a:cs typeface="Meiryo"/>
              <a:sym typeface="Meiryo"/>
            </a:endParaRPr>
          </a:p>
          <a:p>
            <a:pPr marL="0" marR="0" lvl="0" indent="0" algn="l" rtl="0">
              <a:spcBef>
                <a:spcPts val="0"/>
              </a:spcBef>
              <a:spcAft>
                <a:spcPts val="0"/>
              </a:spcAft>
              <a:buNone/>
            </a:pPr>
            <a:r>
              <a:rPr lang="ja-JP" altLang="en-US" dirty="0">
                <a:solidFill>
                  <a:srgbClr val="FF0000"/>
                </a:solidFill>
                <a:latin typeface="Meiryo"/>
                <a:ea typeface="Meiryo"/>
                <a:cs typeface="Meiryo"/>
                <a:sym typeface="Meiryo"/>
              </a:rPr>
              <a:t>クラブ④</a:t>
            </a:r>
            <a:endParaRPr lang="en-US" altLang="ja-JP" dirty="0">
              <a:solidFill>
                <a:srgbClr val="FF0000"/>
              </a:solidFill>
              <a:latin typeface="Meiryo"/>
              <a:ea typeface="Meiryo"/>
              <a:cs typeface="Meiryo"/>
              <a:sym typeface="Meiryo"/>
            </a:endParaRPr>
          </a:p>
          <a:p>
            <a:pPr marL="0" marR="0" lvl="0" indent="0" algn="l" rtl="0">
              <a:spcBef>
                <a:spcPts val="0"/>
              </a:spcBef>
              <a:spcAft>
                <a:spcPts val="0"/>
              </a:spcAft>
              <a:buNone/>
            </a:pPr>
            <a:r>
              <a:rPr lang="ja-JP" altLang="en-US" dirty="0">
                <a:solidFill>
                  <a:srgbClr val="FF0000"/>
                </a:solidFill>
                <a:latin typeface="Meiryo"/>
                <a:ea typeface="Meiryo"/>
                <a:cs typeface="Meiryo"/>
                <a:sym typeface="Meiryo"/>
              </a:rPr>
              <a:t>クラブ⑤</a:t>
            </a:r>
            <a:endParaRPr lang="en-US" altLang="ja-JP" dirty="0">
              <a:solidFill>
                <a:srgbClr val="FF0000"/>
              </a:solidFill>
              <a:latin typeface="Meiryo"/>
              <a:ea typeface="Meiryo"/>
              <a:cs typeface="Meiryo"/>
              <a:sym typeface="Meiryo"/>
            </a:endParaRPr>
          </a:p>
          <a:p>
            <a:pPr marL="0" marR="0" lvl="0" indent="0" algn="l" rtl="0">
              <a:spcBef>
                <a:spcPts val="0"/>
              </a:spcBef>
              <a:spcAft>
                <a:spcPts val="0"/>
              </a:spcAft>
              <a:buNone/>
            </a:pPr>
            <a:r>
              <a:rPr lang="ja-JP" altLang="en-US" dirty="0">
                <a:solidFill>
                  <a:srgbClr val="FF0000"/>
                </a:solidFill>
                <a:latin typeface="Meiryo"/>
                <a:ea typeface="Meiryo"/>
                <a:cs typeface="Meiryo"/>
                <a:sym typeface="Meiryo"/>
              </a:rPr>
              <a:t>クラブ⑥</a:t>
            </a:r>
            <a:endParaRPr lang="en-US" altLang="ja-JP" dirty="0">
              <a:solidFill>
                <a:srgbClr val="FF0000"/>
              </a:solidFill>
              <a:latin typeface="Meiryo"/>
              <a:ea typeface="Meiryo"/>
              <a:cs typeface="Meiryo"/>
              <a:sym typeface="Meiryo"/>
            </a:endParaRPr>
          </a:p>
          <a:p>
            <a:pPr marL="0" marR="0" lvl="0" indent="0" algn="l" rtl="0">
              <a:spcBef>
                <a:spcPts val="0"/>
              </a:spcBef>
              <a:spcAft>
                <a:spcPts val="0"/>
              </a:spcAft>
              <a:buNone/>
            </a:pPr>
            <a:endParaRPr dirty="0">
              <a:solidFill>
                <a:schemeClr val="dk1"/>
              </a:solidFill>
              <a:latin typeface="Meiryo"/>
              <a:ea typeface="Meiryo"/>
              <a:cs typeface="Meiryo"/>
              <a:sym typeface="Meiryo"/>
            </a:endParaRPr>
          </a:p>
          <a:p>
            <a:pPr marL="0" marR="0" lvl="0" indent="0" algn="l" rtl="0">
              <a:spcBef>
                <a:spcPts val="0"/>
              </a:spcBef>
              <a:spcAft>
                <a:spcPts val="0"/>
              </a:spcAft>
              <a:buNone/>
            </a:pPr>
            <a:r>
              <a:rPr lang="ja-JP" altLang="en-US" b="1" dirty="0">
                <a:solidFill>
                  <a:schemeClr val="dk1"/>
                </a:solidFill>
                <a:latin typeface="Meiryo"/>
                <a:ea typeface="Meiryo"/>
                <a:cs typeface="Meiryo"/>
                <a:sym typeface="Meiryo"/>
              </a:rPr>
              <a:t>クラブ集合写真撮影のみ</a:t>
            </a:r>
            <a:endParaRPr lang="en-US" altLang="ja-JP" b="1" dirty="0">
              <a:solidFill>
                <a:schemeClr val="dk1"/>
              </a:solidFill>
              <a:latin typeface="Meiryo"/>
              <a:ea typeface="Meiryo"/>
              <a:cs typeface="Meiryo"/>
              <a:sym typeface="Meiryo"/>
            </a:endParaRPr>
          </a:p>
          <a:p>
            <a:r>
              <a:rPr lang="ja-JP" altLang="en-US" dirty="0">
                <a:solidFill>
                  <a:srgbClr val="FF0000"/>
                </a:solidFill>
                <a:latin typeface="Meiryo"/>
                <a:ea typeface="Meiryo"/>
                <a:cs typeface="Meiryo"/>
                <a:sym typeface="Meiryo"/>
              </a:rPr>
              <a:t>クラブ⑦</a:t>
            </a:r>
            <a:endParaRPr lang="en-US" altLang="ja-JP" dirty="0">
              <a:solidFill>
                <a:srgbClr val="FF0000"/>
              </a:solidFill>
              <a:latin typeface="Meiryo"/>
              <a:ea typeface="Meiryo"/>
              <a:cs typeface="Meiryo"/>
              <a:sym typeface="Meiryo"/>
            </a:endParaRPr>
          </a:p>
          <a:p>
            <a:r>
              <a:rPr lang="ja-JP" altLang="en-US" dirty="0">
                <a:solidFill>
                  <a:srgbClr val="FF0000"/>
                </a:solidFill>
                <a:latin typeface="Meiryo"/>
                <a:ea typeface="Meiryo"/>
                <a:cs typeface="Meiryo"/>
                <a:sym typeface="Meiryo"/>
              </a:rPr>
              <a:t>クラブ⑧</a:t>
            </a:r>
            <a:endParaRPr lang="en-US" altLang="ja-JP" dirty="0">
              <a:solidFill>
                <a:srgbClr val="FF0000"/>
              </a:solidFill>
              <a:latin typeface="Meiryo"/>
              <a:ea typeface="Meiryo"/>
              <a:cs typeface="Meiryo"/>
              <a:sym typeface="Meiryo"/>
            </a:endParaRPr>
          </a:p>
          <a:p>
            <a:r>
              <a:rPr lang="ja-JP" altLang="en-US" dirty="0">
                <a:solidFill>
                  <a:srgbClr val="FF0000"/>
                </a:solidFill>
                <a:latin typeface="Meiryo"/>
                <a:ea typeface="Meiryo"/>
                <a:cs typeface="Meiryo"/>
                <a:sym typeface="Meiryo"/>
              </a:rPr>
              <a:t>クラブ⑨</a:t>
            </a:r>
            <a:endParaRPr lang="en-US" altLang="ja-JP" dirty="0">
              <a:solidFill>
                <a:srgbClr val="FF0000"/>
              </a:solidFill>
              <a:latin typeface="Meiryo"/>
              <a:ea typeface="Meiryo"/>
              <a:cs typeface="Meiryo"/>
              <a:sym typeface="Meiryo"/>
            </a:endParaRPr>
          </a:p>
        </p:txBody>
      </p:sp>
      <p:sp>
        <p:nvSpPr>
          <p:cNvPr id="241" name="Google Shape;241;p20"/>
          <p:cNvSpPr txBox="1"/>
          <p:nvPr/>
        </p:nvSpPr>
        <p:spPr>
          <a:xfrm>
            <a:off x="613063" y="1529040"/>
            <a:ext cx="5253361"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3200" b="1" dirty="0">
                <a:solidFill>
                  <a:schemeClr val="dk1"/>
                </a:solidFill>
                <a:latin typeface="Meiryo"/>
                <a:ea typeface="Meiryo"/>
                <a:cs typeface="Meiryo"/>
                <a:sym typeface="Meiryo"/>
              </a:rPr>
              <a:t>参加クラブ数：</a:t>
            </a:r>
            <a:r>
              <a:rPr lang="ja-JP" sz="3200" b="1" dirty="0">
                <a:solidFill>
                  <a:srgbClr val="FF0000"/>
                </a:solidFill>
                <a:latin typeface="Meiryo"/>
                <a:ea typeface="Meiryo"/>
                <a:cs typeface="Meiryo"/>
                <a:sym typeface="Meiryo"/>
              </a:rPr>
              <a:t>計</a:t>
            </a:r>
            <a:r>
              <a:rPr lang="en-US" altLang="ja-JP" sz="3200" b="1" dirty="0">
                <a:solidFill>
                  <a:srgbClr val="FF0000"/>
                </a:solidFill>
                <a:latin typeface="Meiryo"/>
                <a:ea typeface="Meiryo"/>
                <a:cs typeface="Meiryo"/>
                <a:sym typeface="Meiryo"/>
              </a:rPr>
              <a:t>00</a:t>
            </a:r>
            <a:r>
              <a:rPr lang="ja-JP" sz="3200" b="1" dirty="0">
                <a:solidFill>
                  <a:srgbClr val="FF0000"/>
                </a:solidFill>
                <a:latin typeface="Meiryo"/>
                <a:ea typeface="Meiryo"/>
                <a:cs typeface="Meiryo"/>
                <a:sym typeface="Meiryo"/>
              </a:rPr>
              <a:t>クラブ</a:t>
            </a:r>
            <a:endParaRPr sz="3200" b="1" dirty="0">
              <a:solidFill>
                <a:srgbClr val="FF0000"/>
              </a:solidFill>
              <a:latin typeface="Meiryo"/>
              <a:ea typeface="Meiryo"/>
              <a:cs typeface="Meiryo"/>
              <a:sym typeface="Meiryo"/>
            </a:endParaRPr>
          </a:p>
        </p:txBody>
      </p:sp>
      <p:sp>
        <p:nvSpPr>
          <p:cNvPr id="5" name="スライド番号プレースホルダー 13">
            <a:extLst>
              <a:ext uri="{FF2B5EF4-FFF2-40B4-BE49-F238E27FC236}">
                <a16:creationId xmlns:a16="http://schemas.microsoft.com/office/drawing/2014/main" id="{C2DC89F5-CA76-AC13-67C0-85D93AE71925}"/>
              </a:ext>
            </a:extLst>
          </p:cNvPr>
          <p:cNvSpPr txBox="1">
            <a:spLocks/>
          </p:cNvSpPr>
          <p:nvPr/>
        </p:nvSpPr>
        <p:spPr>
          <a:xfrm>
            <a:off x="9189335" y="6356350"/>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457200"/>
            <a:fld id="{EBBE0A22-66D8-4D6A-8372-29646E64D349}" type="slidenum">
              <a:rPr kumimoji="0" lang="ja-JP" altLang="en-US" smtClean="0">
                <a:solidFill>
                  <a:schemeClr val="tx1"/>
                </a:solidFill>
                <a:latin typeface="メイリオ"/>
                <a:ea typeface="メイリオ"/>
              </a:rPr>
              <a:pPr defTabSz="457200"/>
              <a:t>5</a:t>
            </a:fld>
            <a:endParaRPr kumimoji="0" lang="ja-JP" altLang="en-US" dirty="0">
              <a:solidFill>
                <a:schemeClr val="tx1"/>
              </a:solidFill>
              <a:latin typeface="メイリオ"/>
              <a:ea typeface="メイリオ"/>
            </a:endParaRPr>
          </a:p>
        </p:txBody>
      </p:sp>
      <p:pic>
        <p:nvPicPr>
          <p:cNvPr id="6" name="Picture 2">
            <a:extLst>
              <a:ext uri="{FF2B5EF4-FFF2-40B4-BE49-F238E27FC236}">
                <a16:creationId xmlns:a16="http://schemas.microsoft.com/office/drawing/2014/main" id="{A006566A-BEE1-F6C7-9305-D5E622EF6C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382"/>
          <a:stretch>
            <a:fillRect/>
          </a:stretch>
        </p:blipFill>
        <p:spPr bwMode="auto">
          <a:xfrm>
            <a:off x="9671499" y="151391"/>
            <a:ext cx="2345770" cy="557701"/>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a:extLst>
              <a:ext uri="{FF2B5EF4-FFF2-40B4-BE49-F238E27FC236}">
                <a16:creationId xmlns:a16="http://schemas.microsoft.com/office/drawing/2014/main" id="{B3A75633-1728-C7D3-DB40-DC4A0A0E41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9207" y="2208852"/>
            <a:ext cx="5253361" cy="39400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1"/>
          <p:cNvSpPr/>
          <p:nvPr/>
        </p:nvSpPr>
        <p:spPr>
          <a:xfrm>
            <a:off x="0" y="239880"/>
            <a:ext cx="3848986" cy="659218"/>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ja-JP" sz="2000" b="1" dirty="0">
                <a:solidFill>
                  <a:schemeClr val="lt1"/>
                </a:solidFill>
                <a:latin typeface="Meiryo"/>
                <a:ea typeface="Meiryo"/>
                <a:cs typeface="Meiryo"/>
                <a:sym typeface="Meiryo"/>
              </a:rPr>
              <a:t>Survey</a:t>
            </a:r>
            <a:endParaRPr sz="2000" b="1" dirty="0">
              <a:solidFill>
                <a:schemeClr val="lt1"/>
              </a:solidFill>
              <a:latin typeface="Meiryo"/>
              <a:ea typeface="Meiryo"/>
              <a:cs typeface="Meiryo"/>
              <a:sym typeface="Meiryo"/>
            </a:endParaRPr>
          </a:p>
          <a:p>
            <a:pPr marL="0" marR="0" lvl="0" indent="0" algn="l" rtl="0">
              <a:spcBef>
                <a:spcPts val="0"/>
              </a:spcBef>
              <a:spcAft>
                <a:spcPts val="0"/>
              </a:spcAft>
              <a:buNone/>
            </a:pPr>
            <a:r>
              <a:rPr lang="ja-JP" sz="1400" dirty="0">
                <a:solidFill>
                  <a:schemeClr val="lt1"/>
                </a:solidFill>
                <a:latin typeface="Meiryo"/>
                <a:ea typeface="Meiryo"/>
                <a:cs typeface="Meiryo"/>
                <a:sym typeface="Meiryo"/>
              </a:rPr>
              <a:t>Club support programアンケート</a:t>
            </a:r>
            <a:endParaRPr sz="1400" dirty="0">
              <a:solidFill>
                <a:schemeClr val="lt1"/>
              </a:solidFill>
              <a:latin typeface="Meiryo"/>
              <a:ea typeface="Meiryo"/>
              <a:cs typeface="Meiryo"/>
              <a:sym typeface="Meiryo"/>
            </a:endParaRPr>
          </a:p>
        </p:txBody>
      </p:sp>
      <p:sp>
        <p:nvSpPr>
          <p:cNvPr id="248" name="Google Shape;248;p21"/>
          <p:cNvSpPr txBox="1"/>
          <p:nvPr/>
        </p:nvSpPr>
        <p:spPr>
          <a:xfrm>
            <a:off x="613063" y="1161432"/>
            <a:ext cx="1096241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600" dirty="0">
                <a:solidFill>
                  <a:schemeClr val="dk1"/>
                </a:solidFill>
                <a:latin typeface="Meiryo"/>
                <a:ea typeface="Meiryo"/>
                <a:cs typeface="Meiryo"/>
                <a:sym typeface="Meiryo"/>
              </a:rPr>
              <a:t>アンケート対象者：今回撮影に協力いただいた</a:t>
            </a:r>
            <a:r>
              <a:rPr lang="en-US" altLang="ja-JP" sz="1600" dirty="0">
                <a:solidFill>
                  <a:srgbClr val="FF0000"/>
                </a:solidFill>
                <a:latin typeface="Meiryo"/>
                <a:ea typeface="Meiryo"/>
                <a:cs typeface="Meiryo"/>
                <a:sym typeface="Meiryo"/>
              </a:rPr>
              <a:t>00</a:t>
            </a:r>
            <a:r>
              <a:rPr lang="ja-JP" sz="1600" dirty="0">
                <a:solidFill>
                  <a:srgbClr val="FF0000"/>
                </a:solidFill>
                <a:latin typeface="Meiryo"/>
                <a:ea typeface="Meiryo"/>
                <a:cs typeface="Meiryo"/>
                <a:sym typeface="Meiryo"/>
              </a:rPr>
              <a:t>クラブの代表者</a:t>
            </a:r>
            <a:endParaRPr sz="1600" dirty="0">
              <a:solidFill>
                <a:srgbClr val="FF0000"/>
              </a:solidFill>
              <a:latin typeface="Meiryo"/>
              <a:ea typeface="Meiryo"/>
              <a:cs typeface="Meiryo"/>
              <a:sym typeface="Meiryo"/>
            </a:endParaRPr>
          </a:p>
          <a:p>
            <a:pPr marL="0" marR="0" lvl="0" indent="0" algn="l" rtl="0">
              <a:spcBef>
                <a:spcPts val="0"/>
              </a:spcBef>
              <a:spcAft>
                <a:spcPts val="0"/>
              </a:spcAft>
              <a:buNone/>
            </a:pPr>
            <a:r>
              <a:rPr lang="ja-JP" altLang="en-US" sz="1600" dirty="0">
                <a:solidFill>
                  <a:schemeClr val="dk1"/>
                </a:solidFill>
                <a:latin typeface="Meiryo"/>
                <a:ea typeface="Meiryo"/>
                <a:cs typeface="Meiryo"/>
                <a:sym typeface="Meiryo"/>
              </a:rPr>
              <a:t>アンケート</a:t>
            </a:r>
            <a:r>
              <a:rPr lang="ja-JP" sz="1600" dirty="0">
                <a:solidFill>
                  <a:schemeClr val="dk1"/>
                </a:solidFill>
                <a:latin typeface="Meiryo"/>
                <a:ea typeface="Meiryo"/>
                <a:cs typeface="Meiryo"/>
                <a:sym typeface="Meiryo"/>
              </a:rPr>
              <a:t>実施期間：</a:t>
            </a:r>
            <a:r>
              <a:rPr lang="ja-JP" altLang="en-US" sz="1600" dirty="0">
                <a:solidFill>
                  <a:srgbClr val="FF0000"/>
                </a:solidFill>
                <a:latin typeface="Meiryo"/>
                <a:ea typeface="Meiryo"/>
                <a:cs typeface="Meiryo"/>
                <a:sym typeface="Meiryo"/>
              </a:rPr>
              <a:t>〇月〇日（曜日）～〇月〇日（曜日）　</a:t>
            </a:r>
            <a:r>
              <a:rPr lang="ja-JP" altLang="en-US" sz="1600" dirty="0">
                <a:solidFill>
                  <a:schemeClr val="dk1"/>
                </a:solidFill>
                <a:latin typeface="Meiryo"/>
                <a:ea typeface="Meiryo"/>
                <a:cs typeface="Meiryo"/>
                <a:sym typeface="Meiryo"/>
              </a:rPr>
              <a:t>有効回答数：</a:t>
            </a:r>
            <a:r>
              <a:rPr lang="en-US" altLang="ja-JP" sz="1600" dirty="0">
                <a:solidFill>
                  <a:srgbClr val="FF0000"/>
                </a:solidFill>
                <a:latin typeface="Meiryo"/>
                <a:ea typeface="Meiryo"/>
                <a:cs typeface="Meiryo"/>
                <a:sym typeface="Meiryo"/>
              </a:rPr>
              <a:t>00</a:t>
            </a:r>
            <a:r>
              <a:rPr lang="ja-JP" altLang="en-US" sz="1600" dirty="0">
                <a:solidFill>
                  <a:srgbClr val="FF0000"/>
                </a:solidFill>
                <a:latin typeface="Meiryo"/>
                <a:ea typeface="Meiryo"/>
                <a:cs typeface="Meiryo"/>
                <a:sym typeface="Meiryo"/>
              </a:rPr>
              <a:t>名</a:t>
            </a:r>
            <a:endParaRPr sz="1600" dirty="0">
              <a:solidFill>
                <a:srgbClr val="FF0000"/>
              </a:solidFill>
              <a:latin typeface="Meiryo"/>
              <a:ea typeface="Meiryo"/>
              <a:cs typeface="Meiryo"/>
              <a:sym typeface="Meiryo"/>
            </a:endParaRPr>
          </a:p>
        </p:txBody>
      </p:sp>
      <p:sp>
        <p:nvSpPr>
          <p:cNvPr id="249" name="Google Shape;249;p21"/>
          <p:cNvSpPr txBox="1"/>
          <p:nvPr/>
        </p:nvSpPr>
        <p:spPr>
          <a:xfrm>
            <a:off x="613063" y="1867662"/>
            <a:ext cx="4332161"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600" dirty="0">
                <a:solidFill>
                  <a:schemeClr val="dk1"/>
                </a:solidFill>
                <a:latin typeface="Meiryo"/>
                <a:ea typeface="Meiryo"/>
                <a:cs typeface="Meiryo"/>
                <a:sym typeface="Meiryo"/>
              </a:rPr>
              <a:t>クラブサポートプログラムに対しての満足度</a:t>
            </a:r>
            <a:endParaRPr sz="1600" dirty="0">
              <a:solidFill>
                <a:schemeClr val="dk1"/>
              </a:solidFill>
              <a:latin typeface="Meiryo"/>
              <a:ea typeface="Meiryo"/>
              <a:cs typeface="Meiryo"/>
              <a:sym typeface="Meiryo"/>
            </a:endParaRPr>
          </a:p>
        </p:txBody>
      </p:sp>
      <p:cxnSp>
        <p:nvCxnSpPr>
          <p:cNvPr id="250" name="Google Shape;250;p21"/>
          <p:cNvCxnSpPr/>
          <p:nvPr/>
        </p:nvCxnSpPr>
        <p:spPr>
          <a:xfrm>
            <a:off x="613063" y="2274726"/>
            <a:ext cx="4854676" cy="0"/>
          </a:xfrm>
          <a:prstGeom prst="straightConnector1">
            <a:avLst/>
          </a:prstGeom>
          <a:noFill/>
          <a:ln w="9525" cap="flat" cmpd="sng">
            <a:solidFill>
              <a:schemeClr val="dk1"/>
            </a:solidFill>
            <a:prstDash val="solid"/>
            <a:miter lim="800000"/>
            <a:headEnd type="none" w="sm" len="sm"/>
            <a:tailEnd type="none" w="sm" len="sm"/>
          </a:ln>
        </p:spPr>
      </p:cxnSp>
      <p:sp>
        <p:nvSpPr>
          <p:cNvPr id="251" name="Google Shape;251;p21"/>
          <p:cNvSpPr txBox="1"/>
          <p:nvPr/>
        </p:nvSpPr>
        <p:spPr>
          <a:xfrm>
            <a:off x="613063" y="2439052"/>
            <a:ext cx="4332161"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altLang="ja-JP" sz="1600" b="1" dirty="0">
                <a:solidFill>
                  <a:schemeClr val="dk1"/>
                </a:solidFill>
                <a:latin typeface="Meiryo"/>
                <a:ea typeface="Meiryo"/>
                <a:cs typeface="Meiryo"/>
                <a:sym typeface="Meiryo"/>
              </a:rPr>
              <a:t>8</a:t>
            </a:r>
            <a:r>
              <a:rPr lang="ja-JP" altLang="en-US" sz="1600" b="1" dirty="0">
                <a:solidFill>
                  <a:schemeClr val="dk1"/>
                </a:solidFill>
                <a:latin typeface="Meiryo"/>
                <a:ea typeface="Meiryo"/>
                <a:cs typeface="Meiryo"/>
                <a:sym typeface="Meiryo"/>
              </a:rPr>
              <a:t>名中</a:t>
            </a:r>
            <a:r>
              <a:rPr lang="en-US" altLang="ja-JP" sz="1600" b="1" dirty="0">
                <a:solidFill>
                  <a:schemeClr val="dk1"/>
                </a:solidFill>
                <a:latin typeface="Meiryo"/>
                <a:ea typeface="Meiryo"/>
                <a:cs typeface="Meiryo"/>
                <a:sym typeface="Meiryo"/>
              </a:rPr>
              <a:t>8</a:t>
            </a:r>
            <a:r>
              <a:rPr lang="ja-JP" altLang="en-US" sz="1600" b="1" dirty="0">
                <a:solidFill>
                  <a:schemeClr val="dk1"/>
                </a:solidFill>
                <a:latin typeface="Meiryo"/>
                <a:ea typeface="Meiryo"/>
                <a:cs typeface="Meiryo"/>
                <a:sym typeface="Meiryo"/>
              </a:rPr>
              <a:t>名とも満足していると回答</a:t>
            </a:r>
            <a:r>
              <a:rPr lang="ja-JP" sz="1600" b="1" dirty="0">
                <a:solidFill>
                  <a:schemeClr val="dk1"/>
                </a:solidFill>
                <a:latin typeface="Meiryo"/>
                <a:ea typeface="Meiryo"/>
                <a:cs typeface="Meiryo"/>
                <a:sym typeface="Meiryo"/>
              </a:rPr>
              <a:t>。</a:t>
            </a:r>
            <a:endParaRPr sz="1600" b="1" dirty="0">
              <a:solidFill>
                <a:schemeClr val="dk1"/>
              </a:solidFill>
              <a:latin typeface="Meiryo"/>
              <a:ea typeface="Meiryo"/>
              <a:cs typeface="Meiryo"/>
              <a:sym typeface="Meiryo"/>
            </a:endParaRPr>
          </a:p>
        </p:txBody>
      </p:sp>
      <p:sp>
        <p:nvSpPr>
          <p:cNvPr id="252" name="Google Shape;252;p21"/>
          <p:cNvSpPr txBox="1"/>
          <p:nvPr/>
        </p:nvSpPr>
        <p:spPr>
          <a:xfrm>
            <a:off x="6096000" y="1867662"/>
            <a:ext cx="4332161"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altLang="en-US" sz="1600" dirty="0">
                <a:solidFill>
                  <a:schemeClr val="dk1"/>
                </a:solidFill>
                <a:latin typeface="Meiryo"/>
                <a:ea typeface="Meiryo"/>
                <a:cs typeface="Meiryo"/>
                <a:sym typeface="Meiryo"/>
              </a:rPr>
              <a:t>活動内容に対しての評価</a:t>
            </a:r>
            <a:endParaRPr sz="1600" dirty="0">
              <a:solidFill>
                <a:schemeClr val="dk1"/>
              </a:solidFill>
              <a:latin typeface="Meiryo"/>
              <a:ea typeface="Meiryo"/>
              <a:cs typeface="Meiryo"/>
              <a:sym typeface="Meiryo"/>
            </a:endParaRPr>
          </a:p>
        </p:txBody>
      </p:sp>
      <p:cxnSp>
        <p:nvCxnSpPr>
          <p:cNvPr id="253" name="Google Shape;253;p21"/>
          <p:cNvCxnSpPr/>
          <p:nvPr/>
        </p:nvCxnSpPr>
        <p:spPr>
          <a:xfrm>
            <a:off x="6096000" y="2274726"/>
            <a:ext cx="4854676" cy="0"/>
          </a:xfrm>
          <a:prstGeom prst="straightConnector1">
            <a:avLst/>
          </a:prstGeom>
          <a:noFill/>
          <a:ln w="9525" cap="flat" cmpd="sng">
            <a:solidFill>
              <a:schemeClr val="dk1"/>
            </a:solidFill>
            <a:prstDash val="solid"/>
            <a:miter lim="800000"/>
            <a:headEnd type="none" w="sm" len="sm"/>
            <a:tailEnd type="none" w="sm" len="sm"/>
          </a:ln>
        </p:spPr>
      </p:cxnSp>
      <p:sp>
        <p:nvSpPr>
          <p:cNvPr id="4" name="スライド番号プレースホルダー 13">
            <a:extLst>
              <a:ext uri="{FF2B5EF4-FFF2-40B4-BE49-F238E27FC236}">
                <a16:creationId xmlns:a16="http://schemas.microsoft.com/office/drawing/2014/main" id="{8E671F28-913A-4DDA-9D79-64BF683AFA34}"/>
              </a:ext>
            </a:extLst>
          </p:cNvPr>
          <p:cNvSpPr txBox="1">
            <a:spLocks/>
          </p:cNvSpPr>
          <p:nvPr/>
        </p:nvSpPr>
        <p:spPr>
          <a:xfrm>
            <a:off x="9189335" y="6356350"/>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457200"/>
            <a:fld id="{EBBE0A22-66D8-4D6A-8372-29646E64D349}" type="slidenum">
              <a:rPr kumimoji="0" lang="ja-JP" altLang="en-US" smtClean="0">
                <a:solidFill>
                  <a:schemeClr val="tx1"/>
                </a:solidFill>
                <a:latin typeface="メイリオ"/>
                <a:ea typeface="メイリオ"/>
              </a:rPr>
              <a:pPr defTabSz="457200"/>
              <a:t>6</a:t>
            </a:fld>
            <a:endParaRPr kumimoji="0" lang="ja-JP" altLang="en-US" dirty="0">
              <a:solidFill>
                <a:schemeClr val="tx1"/>
              </a:solidFill>
              <a:latin typeface="メイリオ"/>
              <a:ea typeface="メイリオ"/>
            </a:endParaRPr>
          </a:p>
        </p:txBody>
      </p:sp>
      <p:pic>
        <p:nvPicPr>
          <p:cNvPr id="5" name="Picture 2">
            <a:extLst>
              <a:ext uri="{FF2B5EF4-FFF2-40B4-BE49-F238E27FC236}">
                <a16:creationId xmlns:a16="http://schemas.microsoft.com/office/drawing/2014/main" id="{F37D9CBC-B7AF-39E1-11E8-2FF5A85905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382"/>
          <a:stretch>
            <a:fillRect/>
          </a:stretch>
        </p:blipFill>
        <p:spPr bwMode="auto">
          <a:xfrm>
            <a:off x="9671499" y="151391"/>
            <a:ext cx="2345770" cy="557701"/>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251;p21">
            <a:extLst>
              <a:ext uri="{FF2B5EF4-FFF2-40B4-BE49-F238E27FC236}">
                <a16:creationId xmlns:a16="http://schemas.microsoft.com/office/drawing/2014/main" id="{C7F61643-8E69-3536-2783-A5098BD5678C}"/>
              </a:ext>
            </a:extLst>
          </p:cNvPr>
          <p:cNvSpPr txBox="1"/>
          <p:nvPr/>
        </p:nvSpPr>
        <p:spPr>
          <a:xfrm>
            <a:off x="6096000" y="2439052"/>
            <a:ext cx="5265682"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altLang="en-US" sz="1600" b="1" dirty="0">
                <a:solidFill>
                  <a:schemeClr val="dk1"/>
                </a:solidFill>
                <a:latin typeface="Meiryo"/>
                <a:ea typeface="Meiryo"/>
                <a:cs typeface="Meiryo"/>
                <a:sym typeface="Meiryo"/>
              </a:rPr>
              <a:t>「クラブ集合写真」「クラブテントエリア」への評価が高く、次いで「クラブ表彰」となった。</a:t>
            </a:r>
            <a:endParaRPr sz="1600" b="1" dirty="0">
              <a:solidFill>
                <a:schemeClr val="dk1"/>
              </a:solidFill>
              <a:latin typeface="Meiryo"/>
              <a:ea typeface="Meiryo"/>
              <a:cs typeface="Meiryo"/>
              <a:sym typeface="Meiryo"/>
            </a:endParaRPr>
          </a:p>
        </p:txBody>
      </p:sp>
      <p:pic>
        <p:nvPicPr>
          <p:cNvPr id="1026" name="Picture 2" descr="フォームの回答のグラフ。質問のタイトル: 村上大会にて開催したトライアスロン クラブ サポートプログラムの活動についての満足度を教えてください。。回答数: 8 件の回答。">
            <a:extLst>
              <a:ext uri="{FF2B5EF4-FFF2-40B4-BE49-F238E27FC236}">
                <a16:creationId xmlns:a16="http://schemas.microsoft.com/office/drawing/2014/main" id="{EEE5726F-605E-98E0-3A57-F8606B3A2A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75" y="2777606"/>
            <a:ext cx="4926564" cy="22342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フォームの回答のグラフ。質問のタイトル: クラブフェスティバルの活動の中で参加してよかったものを選んでください。（複数選択可）。回答数: 8 件の回答。">
            <a:extLst>
              <a:ext uri="{FF2B5EF4-FFF2-40B4-BE49-F238E27FC236}">
                <a16:creationId xmlns:a16="http://schemas.microsoft.com/office/drawing/2014/main" id="{9D940BB3-761D-C84A-5F76-7DC0B3D5AA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4269" y="2973561"/>
            <a:ext cx="4999830" cy="2376873"/>
          </a:xfrm>
          <a:prstGeom prst="rect">
            <a:avLst/>
          </a:prstGeom>
          <a:noFill/>
          <a:extLst>
            <a:ext uri="{909E8E84-426E-40DD-AFC4-6F175D3DCCD1}">
              <a14:hiddenFill xmlns:a14="http://schemas.microsoft.com/office/drawing/2010/main">
                <a:solidFill>
                  <a:srgbClr val="FFFFFF"/>
                </a:solidFill>
              </a14:hiddenFill>
            </a:ext>
          </a:extLst>
        </p:spPr>
      </p:pic>
      <p:sp>
        <p:nvSpPr>
          <p:cNvPr id="254" name="Google Shape;254;p21"/>
          <p:cNvSpPr txBox="1"/>
          <p:nvPr/>
        </p:nvSpPr>
        <p:spPr>
          <a:xfrm>
            <a:off x="719959" y="5032756"/>
            <a:ext cx="5106728" cy="1615787"/>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chemeClr val="dk1"/>
              </a:buClr>
              <a:buSzPts val="1050"/>
            </a:pPr>
            <a:r>
              <a:rPr lang="ja-JP" altLang="en-US" sz="1100" dirty="0">
                <a:solidFill>
                  <a:schemeClr val="dk1"/>
                </a:solidFill>
                <a:latin typeface="Meiryo"/>
                <a:ea typeface="Meiryo"/>
                <a:cs typeface="Meiryo"/>
                <a:sym typeface="Meiryo"/>
              </a:rPr>
              <a:t>＜コメント内容＞</a:t>
            </a:r>
          </a:p>
          <a:p>
            <a:pPr marL="171450" marR="0" lvl="0" indent="-171450" algn="l" rtl="0">
              <a:spcBef>
                <a:spcPts val="0"/>
              </a:spcBef>
              <a:spcAft>
                <a:spcPts val="0"/>
              </a:spcAft>
              <a:buClr>
                <a:schemeClr val="dk1"/>
              </a:buClr>
              <a:buSzPts val="1050"/>
              <a:buFont typeface="Arial"/>
              <a:buChar char="•"/>
            </a:pPr>
            <a:r>
              <a:rPr lang="ja-JP" altLang="en-US" sz="1100" dirty="0">
                <a:solidFill>
                  <a:schemeClr val="dk1"/>
                </a:solidFill>
                <a:latin typeface="Meiryo"/>
                <a:ea typeface="Meiryo"/>
                <a:cs typeface="Meiryo"/>
                <a:sym typeface="Meiryo"/>
              </a:rPr>
              <a:t>村上トライアスロンに参加させていただきました。地域の皆様の温かい沿道での応援、そして完走後には心のこもったおもてなしのブース料理、本当に大満足でした。正直、歩けば楽なのですが、「村上の皆さんがこんなに応援してくれているのだから頑張らなきゃ！」と背中を押され、最後まで走り抜けることができました。おかげさまで、楽しく完走することができました。村上の皆様、本当にありがとうございました</a:t>
            </a:r>
            <a:r>
              <a:rPr lang="en-US" altLang="ja-JP" sz="1100" dirty="0">
                <a:solidFill>
                  <a:schemeClr val="dk1"/>
                </a:solidFill>
                <a:latin typeface="Meiryo"/>
                <a:ea typeface="Meiryo"/>
                <a:cs typeface="Meiryo"/>
                <a:sym typeface="Meiryo"/>
              </a:rPr>
              <a:t>‼</a:t>
            </a:r>
          </a:p>
          <a:p>
            <a:pPr marL="171450" marR="0" lvl="0" indent="-171450" algn="l" rtl="0">
              <a:spcBef>
                <a:spcPts val="0"/>
              </a:spcBef>
              <a:spcAft>
                <a:spcPts val="0"/>
              </a:spcAft>
              <a:buClr>
                <a:schemeClr val="dk1"/>
              </a:buClr>
              <a:buSzPts val="1050"/>
              <a:buFont typeface="Arial"/>
              <a:buChar char="•"/>
            </a:pPr>
            <a:r>
              <a:rPr lang="ja-JP" altLang="en-US" sz="1100" dirty="0">
                <a:solidFill>
                  <a:schemeClr val="dk1"/>
                </a:solidFill>
                <a:latin typeface="Meiryo"/>
                <a:ea typeface="Meiryo"/>
                <a:cs typeface="Meiryo"/>
                <a:sym typeface="Meiryo"/>
              </a:rPr>
              <a:t>プロカメラマンによる集合写真や大会時のチームテントは非常にありがたいです！</a:t>
            </a:r>
          </a:p>
        </p:txBody>
      </p:sp>
      <p:sp>
        <p:nvSpPr>
          <p:cNvPr id="3" name="Google Shape;254;p21">
            <a:extLst>
              <a:ext uri="{FF2B5EF4-FFF2-40B4-BE49-F238E27FC236}">
                <a16:creationId xmlns:a16="http://schemas.microsoft.com/office/drawing/2014/main" id="{6BE365BD-DCC6-84D9-E549-41083F89D817}"/>
              </a:ext>
            </a:extLst>
          </p:cNvPr>
          <p:cNvSpPr txBox="1"/>
          <p:nvPr/>
        </p:nvSpPr>
        <p:spPr>
          <a:xfrm>
            <a:off x="6090805" y="5181062"/>
            <a:ext cx="5484668" cy="1277232"/>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chemeClr val="dk1"/>
              </a:buClr>
              <a:buSzPts val="1050"/>
              <a:buFont typeface="Arial"/>
              <a:buChar char="•"/>
            </a:pPr>
            <a:r>
              <a:rPr lang="ja-JP" altLang="en-US" sz="1100" dirty="0">
                <a:solidFill>
                  <a:schemeClr val="dk1"/>
                </a:solidFill>
                <a:latin typeface="Meiryo"/>
                <a:ea typeface="Meiryo"/>
                <a:cs typeface="Meiryo"/>
                <a:sym typeface="Meiryo"/>
              </a:rPr>
              <a:t>ゴール前にテントを設置してもらえ、メンバーの応援やハイタッチをすることができたこと。</a:t>
            </a:r>
          </a:p>
          <a:p>
            <a:pPr marL="171450" marR="0" lvl="0" indent="-171450" algn="l" rtl="0">
              <a:spcBef>
                <a:spcPts val="0"/>
              </a:spcBef>
              <a:spcAft>
                <a:spcPts val="0"/>
              </a:spcAft>
              <a:buClr>
                <a:schemeClr val="dk1"/>
              </a:buClr>
              <a:buSzPts val="1050"/>
              <a:buFont typeface="Arial"/>
              <a:buChar char="•"/>
            </a:pPr>
            <a:r>
              <a:rPr lang="ja-JP" altLang="en-US" sz="1100" dirty="0">
                <a:solidFill>
                  <a:schemeClr val="dk1"/>
                </a:solidFill>
                <a:latin typeface="Meiryo"/>
                <a:ea typeface="Meiryo"/>
                <a:cs typeface="Meiryo"/>
                <a:sym typeface="Meiryo"/>
              </a:rPr>
              <a:t>指定時間にフィニッシュが間に合うか間に合わないかのメンバーがいたが、相談したところ快くフィニッシュまで待って頂きました。ありがとうございました。</a:t>
            </a:r>
          </a:p>
          <a:p>
            <a:pPr marL="171450" marR="0" lvl="0" indent="-171450" algn="l" rtl="0">
              <a:spcBef>
                <a:spcPts val="0"/>
              </a:spcBef>
              <a:spcAft>
                <a:spcPts val="0"/>
              </a:spcAft>
              <a:buClr>
                <a:schemeClr val="dk1"/>
              </a:buClr>
              <a:buSzPts val="1050"/>
              <a:buFont typeface="Arial"/>
              <a:buChar char="•"/>
            </a:pPr>
            <a:r>
              <a:rPr lang="ja-JP" altLang="en-US" sz="1100" dirty="0">
                <a:solidFill>
                  <a:schemeClr val="dk1"/>
                </a:solidFill>
                <a:latin typeface="Meiryo"/>
                <a:ea typeface="Meiryo"/>
                <a:cs typeface="Meiryo"/>
                <a:sym typeface="Meiryo"/>
              </a:rPr>
              <a:t>プロのカメラマンがクラブ写真を撮ってくださってよい記念になりました。</a:t>
            </a:r>
          </a:p>
          <a:p>
            <a:pPr marL="171450" marR="0" lvl="0" indent="-171450" algn="l" rtl="0">
              <a:spcBef>
                <a:spcPts val="0"/>
              </a:spcBef>
              <a:spcAft>
                <a:spcPts val="0"/>
              </a:spcAft>
              <a:buClr>
                <a:schemeClr val="dk1"/>
              </a:buClr>
              <a:buSzPts val="1050"/>
              <a:buFont typeface="Arial"/>
              <a:buChar char="•"/>
            </a:pPr>
            <a:r>
              <a:rPr lang="ja-JP" altLang="en-US" sz="1100" dirty="0">
                <a:solidFill>
                  <a:schemeClr val="dk1"/>
                </a:solidFill>
                <a:latin typeface="Meiryo"/>
                <a:ea typeface="Meiryo"/>
                <a:cs typeface="Meiryo"/>
                <a:sym typeface="Meiryo"/>
              </a:rPr>
              <a:t>テントがあったお陰で、チームでまとまって過ごせ、写真も素敵に撮って頂きまして、とても記念に残りました。</a:t>
            </a:r>
            <a:endParaRPr lang="en-US" altLang="ja-JP" sz="1100" dirty="0">
              <a:solidFill>
                <a:schemeClr val="dk1"/>
              </a:solidFill>
              <a:latin typeface="Meiryo"/>
              <a:ea typeface="Meiryo"/>
              <a:cs typeface="Meiryo"/>
              <a:sym typeface="Meiryo"/>
            </a:endParaRPr>
          </a:p>
        </p:txBody>
      </p:sp>
      <p:sp>
        <p:nvSpPr>
          <p:cNvPr id="2" name="正方形/長方形 1">
            <a:extLst>
              <a:ext uri="{FF2B5EF4-FFF2-40B4-BE49-F238E27FC236}">
                <a16:creationId xmlns:a16="http://schemas.microsoft.com/office/drawing/2014/main" id="{25617520-D433-42DF-B3A2-2DE1CB9FFEE3}"/>
              </a:ext>
            </a:extLst>
          </p:cNvPr>
          <p:cNvSpPr/>
          <p:nvPr/>
        </p:nvSpPr>
        <p:spPr>
          <a:xfrm>
            <a:off x="1446917" y="2739628"/>
            <a:ext cx="8759537" cy="324772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latin typeface="メイリオ" panose="020B0604030504040204" pitchFamily="50" charset="-128"/>
                <a:ea typeface="メイリオ" panose="020B0604030504040204" pitchFamily="50" charset="-128"/>
              </a:rPr>
              <a:t>アンケートの結果を入れてください。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46;p21">
            <a:extLst>
              <a:ext uri="{FF2B5EF4-FFF2-40B4-BE49-F238E27FC236}">
                <a16:creationId xmlns:a16="http://schemas.microsoft.com/office/drawing/2014/main" id="{62099943-6CB3-603A-1336-C7F8C2C9ED8A}"/>
              </a:ext>
            </a:extLst>
          </p:cNvPr>
          <p:cNvSpPr/>
          <p:nvPr/>
        </p:nvSpPr>
        <p:spPr>
          <a:xfrm>
            <a:off x="0" y="239880"/>
            <a:ext cx="3848986" cy="659218"/>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ja-JP" sz="2000" b="1" dirty="0">
                <a:solidFill>
                  <a:schemeClr val="lt1"/>
                </a:solidFill>
                <a:latin typeface="Meiryo"/>
                <a:ea typeface="Meiryo"/>
                <a:cs typeface="Meiryo"/>
                <a:sym typeface="Meiryo"/>
              </a:rPr>
              <a:t>Survey</a:t>
            </a:r>
            <a:endParaRPr sz="2000" b="1" dirty="0">
              <a:solidFill>
                <a:schemeClr val="lt1"/>
              </a:solidFill>
              <a:latin typeface="Meiryo"/>
              <a:ea typeface="Meiryo"/>
              <a:cs typeface="Meiryo"/>
              <a:sym typeface="Meiryo"/>
            </a:endParaRPr>
          </a:p>
          <a:p>
            <a:pPr marL="0" marR="0" lvl="0" indent="0" algn="l" rtl="0">
              <a:spcBef>
                <a:spcPts val="0"/>
              </a:spcBef>
              <a:spcAft>
                <a:spcPts val="0"/>
              </a:spcAft>
              <a:buNone/>
            </a:pPr>
            <a:r>
              <a:rPr lang="ja-JP" sz="1400" dirty="0">
                <a:solidFill>
                  <a:schemeClr val="lt1"/>
                </a:solidFill>
                <a:latin typeface="Meiryo"/>
                <a:ea typeface="Meiryo"/>
                <a:cs typeface="Meiryo"/>
                <a:sym typeface="Meiryo"/>
              </a:rPr>
              <a:t>Club support programアンケート</a:t>
            </a:r>
            <a:endParaRPr sz="1400" dirty="0">
              <a:solidFill>
                <a:schemeClr val="lt1"/>
              </a:solidFill>
              <a:latin typeface="Meiryo"/>
              <a:ea typeface="Meiryo"/>
              <a:cs typeface="Meiryo"/>
              <a:sym typeface="Meiryo"/>
            </a:endParaRPr>
          </a:p>
        </p:txBody>
      </p:sp>
      <p:sp>
        <p:nvSpPr>
          <p:cNvPr id="3" name="スライド番号プレースホルダー 13">
            <a:extLst>
              <a:ext uri="{FF2B5EF4-FFF2-40B4-BE49-F238E27FC236}">
                <a16:creationId xmlns:a16="http://schemas.microsoft.com/office/drawing/2014/main" id="{DCDE8253-61B1-24E9-26A9-830DBA58E1DA}"/>
              </a:ext>
            </a:extLst>
          </p:cNvPr>
          <p:cNvSpPr txBox="1">
            <a:spLocks/>
          </p:cNvSpPr>
          <p:nvPr/>
        </p:nvSpPr>
        <p:spPr>
          <a:xfrm>
            <a:off x="9189335" y="6356350"/>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457200"/>
            <a:fld id="{EBBE0A22-66D8-4D6A-8372-29646E64D349}" type="slidenum">
              <a:rPr kumimoji="0" lang="ja-JP" altLang="en-US" smtClean="0">
                <a:solidFill>
                  <a:schemeClr val="tx1"/>
                </a:solidFill>
                <a:latin typeface="メイリオ"/>
                <a:ea typeface="メイリオ"/>
              </a:rPr>
              <a:pPr defTabSz="457200"/>
              <a:t>7</a:t>
            </a:fld>
            <a:endParaRPr kumimoji="0" lang="ja-JP" altLang="en-US" dirty="0">
              <a:solidFill>
                <a:schemeClr val="tx1"/>
              </a:solidFill>
              <a:latin typeface="メイリオ"/>
              <a:ea typeface="メイリオ"/>
            </a:endParaRPr>
          </a:p>
        </p:txBody>
      </p:sp>
      <p:pic>
        <p:nvPicPr>
          <p:cNvPr id="8" name="Picture 2">
            <a:extLst>
              <a:ext uri="{FF2B5EF4-FFF2-40B4-BE49-F238E27FC236}">
                <a16:creationId xmlns:a16="http://schemas.microsoft.com/office/drawing/2014/main" id="{F06F881A-B890-0AAD-A27F-2500D190E9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382"/>
          <a:stretch>
            <a:fillRect/>
          </a:stretch>
        </p:blipFill>
        <p:spPr bwMode="auto">
          <a:xfrm>
            <a:off x="9671499" y="151391"/>
            <a:ext cx="2345770" cy="557701"/>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49;p21">
            <a:extLst>
              <a:ext uri="{FF2B5EF4-FFF2-40B4-BE49-F238E27FC236}">
                <a16:creationId xmlns:a16="http://schemas.microsoft.com/office/drawing/2014/main" id="{2F5D731A-BFED-627A-0944-8157C0A8F7A0}"/>
              </a:ext>
            </a:extLst>
          </p:cNvPr>
          <p:cNvSpPr txBox="1"/>
          <p:nvPr/>
        </p:nvSpPr>
        <p:spPr>
          <a:xfrm>
            <a:off x="613063" y="1346801"/>
            <a:ext cx="4332161"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600" dirty="0">
                <a:solidFill>
                  <a:schemeClr val="dk1"/>
                </a:solidFill>
                <a:latin typeface="Meiryo"/>
                <a:ea typeface="Meiryo"/>
                <a:cs typeface="Meiryo"/>
                <a:sym typeface="Meiryo"/>
              </a:rPr>
              <a:t>クラブサポートプログラムに対して</a:t>
            </a:r>
            <a:r>
              <a:rPr lang="ja-JP" altLang="en-US" sz="1600" dirty="0">
                <a:solidFill>
                  <a:schemeClr val="dk1"/>
                </a:solidFill>
                <a:latin typeface="Meiryo"/>
                <a:ea typeface="Meiryo"/>
                <a:cs typeface="Meiryo"/>
                <a:sym typeface="Meiryo"/>
              </a:rPr>
              <a:t>期待すること、改善点等</a:t>
            </a:r>
            <a:endParaRPr sz="1600" dirty="0">
              <a:solidFill>
                <a:schemeClr val="dk1"/>
              </a:solidFill>
              <a:latin typeface="Meiryo"/>
              <a:ea typeface="Meiryo"/>
              <a:cs typeface="Meiryo"/>
              <a:sym typeface="Meiryo"/>
            </a:endParaRPr>
          </a:p>
        </p:txBody>
      </p:sp>
      <p:cxnSp>
        <p:nvCxnSpPr>
          <p:cNvPr id="5" name="Google Shape;250;p21">
            <a:extLst>
              <a:ext uri="{FF2B5EF4-FFF2-40B4-BE49-F238E27FC236}">
                <a16:creationId xmlns:a16="http://schemas.microsoft.com/office/drawing/2014/main" id="{A4EBD515-CE9E-4965-4BC8-2255A9DC20A2}"/>
              </a:ext>
            </a:extLst>
          </p:cNvPr>
          <p:cNvCxnSpPr/>
          <p:nvPr/>
        </p:nvCxnSpPr>
        <p:spPr>
          <a:xfrm>
            <a:off x="613063" y="2003161"/>
            <a:ext cx="4854676" cy="0"/>
          </a:xfrm>
          <a:prstGeom prst="straightConnector1">
            <a:avLst/>
          </a:prstGeom>
          <a:noFill/>
          <a:ln w="9525" cap="flat" cmpd="sng">
            <a:solidFill>
              <a:schemeClr val="dk1"/>
            </a:solidFill>
            <a:prstDash val="solid"/>
            <a:miter lim="800000"/>
            <a:headEnd type="none" w="sm" len="sm"/>
            <a:tailEnd type="none" w="sm" len="sm"/>
          </a:ln>
        </p:spPr>
      </p:cxnSp>
      <p:sp>
        <p:nvSpPr>
          <p:cNvPr id="6" name="Google Shape;251;p21">
            <a:extLst>
              <a:ext uri="{FF2B5EF4-FFF2-40B4-BE49-F238E27FC236}">
                <a16:creationId xmlns:a16="http://schemas.microsoft.com/office/drawing/2014/main" id="{17689EDB-1A82-4F9B-FF1D-8A809F19ED0C}"/>
              </a:ext>
            </a:extLst>
          </p:cNvPr>
          <p:cNvSpPr txBox="1"/>
          <p:nvPr/>
        </p:nvSpPr>
        <p:spPr>
          <a:xfrm>
            <a:off x="613063" y="2167487"/>
            <a:ext cx="4854676" cy="584735"/>
          </a:xfrm>
          <a:prstGeom prst="rect">
            <a:avLst/>
          </a:prstGeom>
          <a:noFill/>
          <a:ln>
            <a:noFill/>
          </a:ln>
        </p:spPr>
        <p:txBody>
          <a:bodyPr spcFirstLastPara="1" wrap="square" lIns="91425" tIns="45700" rIns="91425" bIns="45700" anchor="t" anchorCtr="0">
            <a:spAutoFit/>
          </a:bodyPr>
          <a:lstStyle/>
          <a:p>
            <a:r>
              <a:rPr lang="ja-JP" altLang="en-US" sz="1600" b="1" dirty="0">
                <a:solidFill>
                  <a:schemeClr val="dk1"/>
                </a:solidFill>
                <a:latin typeface="Meiryo"/>
                <a:ea typeface="Meiryo"/>
                <a:cs typeface="Meiryo"/>
                <a:sym typeface="Meiryo"/>
              </a:rPr>
              <a:t>行き届いたサービスに対して満足度が高く、継続してもらいたいという意向が多数寄せられた。</a:t>
            </a:r>
            <a:endParaRPr lang="en-US" altLang="ja-JP" sz="1600" b="1" dirty="0">
              <a:solidFill>
                <a:schemeClr val="dk1"/>
              </a:solidFill>
              <a:latin typeface="Meiryo"/>
              <a:ea typeface="Meiryo"/>
              <a:cs typeface="Meiryo"/>
              <a:sym typeface="Meiryo"/>
            </a:endParaRPr>
          </a:p>
        </p:txBody>
      </p:sp>
      <p:sp>
        <p:nvSpPr>
          <p:cNvPr id="7" name="Google Shape;252;p21">
            <a:extLst>
              <a:ext uri="{FF2B5EF4-FFF2-40B4-BE49-F238E27FC236}">
                <a16:creationId xmlns:a16="http://schemas.microsoft.com/office/drawing/2014/main" id="{39C25AA0-DD60-860E-8B9B-BB82C2A844FB}"/>
              </a:ext>
            </a:extLst>
          </p:cNvPr>
          <p:cNvSpPr txBox="1"/>
          <p:nvPr/>
        </p:nvSpPr>
        <p:spPr>
          <a:xfrm>
            <a:off x="6466390" y="1346801"/>
            <a:ext cx="5027271"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altLang="en-US" sz="1600" dirty="0">
                <a:solidFill>
                  <a:schemeClr val="dk1"/>
                </a:solidFill>
                <a:latin typeface="Meiryo"/>
                <a:ea typeface="Meiryo"/>
                <a:cs typeface="Meiryo"/>
                <a:sym typeface="Meiryo"/>
              </a:rPr>
              <a:t>レビュー：</a:t>
            </a:r>
            <a:endParaRPr lang="en-US" altLang="ja-JP" sz="1600" dirty="0">
              <a:solidFill>
                <a:schemeClr val="dk1"/>
              </a:solidFill>
              <a:latin typeface="Meiryo"/>
              <a:ea typeface="Meiryo"/>
              <a:cs typeface="Meiryo"/>
              <a:sym typeface="Meiryo"/>
            </a:endParaRPr>
          </a:p>
          <a:p>
            <a:pPr marL="0" marR="0" lvl="0" indent="0" algn="l" rtl="0">
              <a:spcBef>
                <a:spcPts val="0"/>
              </a:spcBef>
              <a:spcAft>
                <a:spcPts val="0"/>
              </a:spcAft>
              <a:buNone/>
            </a:pPr>
            <a:r>
              <a:rPr lang="ja-JP" altLang="en-US" sz="1600" dirty="0">
                <a:solidFill>
                  <a:schemeClr val="dk1"/>
                </a:solidFill>
                <a:latin typeface="Meiryo"/>
                <a:ea typeface="Meiryo"/>
                <a:cs typeface="Meiryo"/>
                <a:sym typeface="Meiryo"/>
              </a:rPr>
              <a:t>地方大会における開催に当たっての課題点</a:t>
            </a:r>
            <a:endParaRPr sz="1600" dirty="0">
              <a:solidFill>
                <a:schemeClr val="dk1"/>
              </a:solidFill>
              <a:latin typeface="Meiryo"/>
              <a:ea typeface="Meiryo"/>
              <a:cs typeface="Meiryo"/>
              <a:sym typeface="Meiryo"/>
            </a:endParaRPr>
          </a:p>
        </p:txBody>
      </p:sp>
      <p:cxnSp>
        <p:nvCxnSpPr>
          <p:cNvPr id="9" name="Google Shape;253;p21">
            <a:extLst>
              <a:ext uri="{FF2B5EF4-FFF2-40B4-BE49-F238E27FC236}">
                <a16:creationId xmlns:a16="http://schemas.microsoft.com/office/drawing/2014/main" id="{3C926997-BDFB-2FA6-7C3B-9627F09788C3}"/>
              </a:ext>
            </a:extLst>
          </p:cNvPr>
          <p:cNvCxnSpPr/>
          <p:nvPr/>
        </p:nvCxnSpPr>
        <p:spPr>
          <a:xfrm>
            <a:off x="6466390" y="2003161"/>
            <a:ext cx="4854676" cy="0"/>
          </a:xfrm>
          <a:prstGeom prst="straightConnector1">
            <a:avLst/>
          </a:prstGeom>
          <a:noFill/>
          <a:ln w="9525" cap="flat" cmpd="sng">
            <a:solidFill>
              <a:schemeClr val="dk1"/>
            </a:solidFill>
            <a:prstDash val="solid"/>
            <a:miter lim="800000"/>
            <a:headEnd type="none" w="sm" len="sm"/>
            <a:tailEnd type="none" w="sm" len="sm"/>
          </a:ln>
        </p:spPr>
      </p:cxnSp>
      <p:sp>
        <p:nvSpPr>
          <p:cNvPr id="13" name="テキスト ボックス 12">
            <a:extLst>
              <a:ext uri="{FF2B5EF4-FFF2-40B4-BE49-F238E27FC236}">
                <a16:creationId xmlns:a16="http://schemas.microsoft.com/office/drawing/2014/main" id="{6A88A644-1695-3CED-4536-59D12F852077}"/>
              </a:ext>
            </a:extLst>
          </p:cNvPr>
          <p:cNvSpPr txBox="1"/>
          <p:nvPr/>
        </p:nvSpPr>
        <p:spPr>
          <a:xfrm>
            <a:off x="613063" y="2752222"/>
            <a:ext cx="4854676" cy="3816429"/>
          </a:xfrm>
          <a:prstGeom prst="rect">
            <a:avLst/>
          </a:prstGeom>
          <a:noFill/>
        </p:spPr>
        <p:txBody>
          <a:bodyPr wrap="square">
            <a:spAutoFit/>
          </a:bodyPr>
          <a:lstStyle/>
          <a:p>
            <a:r>
              <a:rPr lang="ja-JP" altLang="en-US" sz="1100" dirty="0">
                <a:latin typeface="メイリオ" panose="020B0604030504040204" pitchFamily="50" charset="-128"/>
                <a:ea typeface="メイリオ" panose="020B0604030504040204" pitchFamily="50" charset="-128"/>
              </a:rPr>
              <a:t>＜コメント内容＞</a:t>
            </a:r>
            <a:endParaRPr lang="en-US" altLang="ja-JP" sz="1100" dirty="0">
              <a:latin typeface="メイリオ" panose="020B0604030504040204" pitchFamily="50" charset="-128"/>
              <a:ea typeface="メイリオ" panose="020B0604030504040204" pitchFamily="50" charset="-128"/>
            </a:endParaRPr>
          </a:p>
          <a:p>
            <a:pPr marL="171450" indent="-171450">
              <a:buFont typeface="Arial" panose="020B0604020202020204" pitchFamily="34" charset="0"/>
              <a:buChar char="•"/>
            </a:pPr>
            <a:r>
              <a:rPr lang="ja-JP" altLang="en-US" sz="1100" dirty="0">
                <a:latin typeface="メイリオ" panose="020B0604030504040204" pitchFamily="50" charset="-128"/>
                <a:ea typeface="メイリオ" panose="020B0604030504040204" pitchFamily="50" charset="-128"/>
              </a:rPr>
              <a:t>この度は村上大会に於いてクラブテントの設置、集合写真の撮影ありがとうございました。</a:t>
            </a:r>
            <a:r>
              <a:rPr lang="en-US" altLang="ja-JP" sz="1100" dirty="0">
                <a:latin typeface="メイリオ" panose="020B0604030504040204" pitchFamily="50" charset="-128"/>
                <a:ea typeface="メイリオ" panose="020B0604030504040204" pitchFamily="50" charset="-128"/>
              </a:rPr>
              <a:t>hp</a:t>
            </a:r>
            <a:r>
              <a:rPr lang="ja-JP" altLang="en-US" sz="1100" dirty="0">
                <a:latin typeface="メイリオ" panose="020B0604030504040204" pitchFamily="50" charset="-128"/>
                <a:ea typeface="メイリオ" panose="020B0604030504040204" pitchFamily="50" charset="-128"/>
              </a:rPr>
              <a:t>のフォトギャラリーにも掲載頂きお陰様でチームのみなさん喜んで頂けていると思います。今後もトライアスロン全般で盛り上がるようにこの動きをアップデートしながら継続して頂きたいと思います。</a:t>
            </a:r>
            <a:endParaRPr lang="en-US" altLang="ja-JP" sz="1100" dirty="0">
              <a:latin typeface="メイリオ" panose="020B0604030504040204" pitchFamily="50" charset="-128"/>
              <a:ea typeface="メイリオ" panose="020B0604030504040204" pitchFamily="50" charset="-128"/>
            </a:endParaRPr>
          </a:p>
          <a:p>
            <a:pPr marL="171450" indent="-171450">
              <a:buFont typeface="Arial" panose="020B0604020202020204" pitchFamily="34" charset="0"/>
              <a:buChar char="•"/>
            </a:pPr>
            <a:r>
              <a:rPr lang="ja-JP" altLang="en-US" sz="1100" dirty="0">
                <a:latin typeface="メイリオ" panose="020B0604030504040204" pitchFamily="50" charset="-128"/>
                <a:ea typeface="メイリオ" panose="020B0604030504040204" pitchFamily="50" charset="-128"/>
              </a:rPr>
              <a:t>村上トライアスロンでは、完走後にゆっくり休憩することができ、最後まで仲間全員の応援を届けることができました。また、テントの設営から撤去に至るまで、本当に細やかなお心遣いをいただき、心より感謝申し上げます。地域の皆様のおかげで素晴らしい一日を過ごすことができました。これからもトライアスロンを通して交流を深め、またぜひ村上で挑戦させていただきたいと思います。本当にありがとうございました</a:t>
            </a:r>
            <a:r>
              <a:rPr lang="en-US" altLang="ja-JP" sz="1100" dirty="0">
                <a:latin typeface="メイリオ" panose="020B0604030504040204" pitchFamily="50" charset="-128"/>
                <a:ea typeface="メイリオ" panose="020B0604030504040204" pitchFamily="50" charset="-128"/>
              </a:rPr>
              <a:t>‼</a:t>
            </a:r>
          </a:p>
          <a:p>
            <a:pPr marL="171450" indent="-171450">
              <a:buFont typeface="Arial" panose="020B0604020202020204" pitchFamily="34" charset="0"/>
              <a:buChar char="•"/>
            </a:pPr>
            <a:r>
              <a:rPr lang="ja-JP" altLang="en-US" sz="1100" dirty="0">
                <a:latin typeface="メイリオ" panose="020B0604030504040204" pitchFamily="50" charset="-128"/>
                <a:ea typeface="メイリオ" panose="020B0604030504040204" pitchFamily="50" charset="-128"/>
              </a:rPr>
              <a:t>今後もチーム単位でトライアスロンを盛り上げる場を提供して頂けることを期待しております。</a:t>
            </a:r>
          </a:p>
          <a:p>
            <a:pPr marL="171450" indent="-171450">
              <a:buFont typeface="Arial" panose="020B0604020202020204" pitchFamily="34" charset="0"/>
              <a:buChar char="•"/>
            </a:pPr>
            <a:r>
              <a:rPr lang="ja-JP" altLang="en-US" sz="1100" dirty="0">
                <a:latin typeface="メイリオ" panose="020B0604030504040204" pitchFamily="50" charset="-128"/>
                <a:ea typeface="メイリオ" panose="020B0604030504040204" pitchFamily="50" charset="-128"/>
              </a:rPr>
              <a:t>クラブ動画など作成も面白いかと。</a:t>
            </a:r>
          </a:p>
          <a:p>
            <a:pPr marL="171450" indent="-171450">
              <a:buFont typeface="Arial" panose="020B0604020202020204" pitchFamily="34" charset="0"/>
              <a:buChar char="•"/>
            </a:pPr>
            <a:r>
              <a:rPr lang="ja-JP" altLang="en-US" sz="1100" dirty="0">
                <a:latin typeface="メイリオ" panose="020B0604030504040204" pitchFamily="50" charset="-128"/>
                <a:ea typeface="メイリオ" panose="020B0604030504040204" pitchFamily="50" charset="-128"/>
              </a:rPr>
              <a:t>思いがけない表彰で、大変盛り上がりました。ただ、表彰で呼ばれるまでわからなかったので、帰ってしまったメンバーもいたのが、少し残念でした。表彰はとても励みになりますので、事前にもっと周知して頂き、受賞が決まった時点でお知らせ頂けると良いのではないかと思います。</a:t>
            </a:r>
            <a:endParaRPr lang="en-US" altLang="ja-JP" sz="1100" dirty="0">
              <a:latin typeface="メイリオ" panose="020B0604030504040204" pitchFamily="50" charset="-128"/>
              <a:ea typeface="メイリオ" panose="020B0604030504040204" pitchFamily="50" charset="-128"/>
            </a:endParaRPr>
          </a:p>
          <a:p>
            <a:pPr marL="171450" indent="-171450">
              <a:buFont typeface="Arial" panose="020B0604020202020204" pitchFamily="34" charset="0"/>
              <a:buChar char="•"/>
            </a:pPr>
            <a:r>
              <a:rPr lang="ja-JP" altLang="en-US" sz="1100" dirty="0">
                <a:latin typeface="メイリオ" panose="020B0604030504040204" pitchFamily="50" charset="-128"/>
                <a:ea typeface="メイリオ" panose="020B0604030504040204" pitchFamily="50" charset="-128"/>
              </a:rPr>
              <a:t>来年はぜひ今年同様、天草もテント設置できる大会にしてほしい。チームで参加する予定です。</a:t>
            </a:r>
          </a:p>
        </p:txBody>
      </p:sp>
      <p:cxnSp>
        <p:nvCxnSpPr>
          <p:cNvPr id="17" name="直線コネクタ 16">
            <a:extLst>
              <a:ext uri="{FF2B5EF4-FFF2-40B4-BE49-F238E27FC236}">
                <a16:creationId xmlns:a16="http://schemas.microsoft.com/office/drawing/2014/main" id="{BF19CF23-6D27-F29E-DA3B-5323E1BF6925}"/>
              </a:ext>
            </a:extLst>
          </p:cNvPr>
          <p:cNvCxnSpPr/>
          <p:nvPr/>
        </p:nvCxnSpPr>
        <p:spPr>
          <a:xfrm>
            <a:off x="5914663" y="1063355"/>
            <a:ext cx="0" cy="5347504"/>
          </a:xfrm>
          <a:prstGeom prst="line">
            <a:avLst/>
          </a:prstGeom>
          <a:ln w="12700">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0" name="Google Shape;251;p21">
            <a:extLst>
              <a:ext uri="{FF2B5EF4-FFF2-40B4-BE49-F238E27FC236}">
                <a16:creationId xmlns:a16="http://schemas.microsoft.com/office/drawing/2014/main" id="{699805E1-5692-9235-3041-728A3F61EDCD}"/>
              </a:ext>
            </a:extLst>
          </p:cNvPr>
          <p:cNvSpPr txBox="1"/>
          <p:nvPr/>
        </p:nvSpPr>
        <p:spPr>
          <a:xfrm>
            <a:off x="6426282" y="2167487"/>
            <a:ext cx="4854676" cy="3046948"/>
          </a:xfrm>
          <a:prstGeom prst="rect">
            <a:avLst/>
          </a:prstGeom>
          <a:noFill/>
          <a:ln>
            <a:noFill/>
          </a:ln>
        </p:spPr>
        <p:txBody>
          <a:bodyPr spcFirstLastPara="1" wrap="square" lIns="91425" tIns="45700" rIns="91425" bIns="45700" anchor="t" anchorCtr="0">
            <a:spAutoFit/>
          </a:bodyPr>
          <a:lstStyle/>
          <a:p>
            <a:r>
              <a:rPr lang="ja-JP" altLang="en-US" sz="1200" b="1" dirty="0">
                <a:solidFill>
                  <a:schemeClr val="dk1"/>
                </a:solidFill>
                <a:latin typeface="Meiryo"/>
                <a:ea typeface="Meiryo"/>
                <a:cs typeface="Meiryo"/>
                <a:sym typeface="Meiryo"/>
              </a:rPr>
              <a:t>運営面</a:t>
            </a:r>
            <a:endParaRPr lang="en-US" altLang="ja-JP" sz="1200" b="1" dirty="0">
              <a:solidFill>
                <a:schemeClr val="dk1"/>
              </a:solidFill>
              <a:latin typeface="Meiryo"/>
              <a:ea typeface="Meiryo"/>
              <a:cs typeface="Meiryo"/>
              <a:sym typeface="Meiryo"/>
            </a:endParaRPr>
          </a:p>
          <a:p>
            <a:pPr marL="285750" indent="-285750">
              <a:buFont typeface="Arial" panose="020B0604020202020204" pitchFamily="34" charset="0"/>
              <a:buChar char="•"/>
            </a:pPr>
            <a:r>
              <a:rPr lang="ja-JP" altLang="en-US" sz="1200" dirty="0">
                <a:solidFill>
                  <a:schemeClr val="dk1"/>
                </a:solidFill>
                <a:latin typeface="Meiryo"/>
                <a:ea typeface="Meiryo"/>
                <a:cs typeface="Meiryo"/>
                <a:sym typeface="Meiryo"/>
              </a:rPr>
              <a:t>七ヶ浜大会・海の森大会での反省を生かし、事前に大会事務局側と密なコミュニケーションをとったことで、</a:t>
            </a:r>
            <a:r>
              <a:rPr lang="ja-JP" altLang="en-US" sz="1200" b="1" u="sng" dirty="0">
                <a:solidFill>
                  <a:schemeClr val="dk1"/>
                </a:solidFill>
                <a:latin typeface="Meiryo"/>
                <a:ea typeface="Meiryo"/>
                <a:cs typeface="Meiryo"/>
                <a:sym typeface="Meiryo"/>
              </a:rPr>
              <a:t>参加率の向上、サービスレベルの向上が実現でき、高い満足度を得ることができた。</a:t>
            </a:r>
            <a:endParaRPr lang="en-US" altLang="ja-JP" sz="1200" b="1" u="sng" dirty="0">
              <a:solidFill>
                <a:schemeClr val="dk1"/>
              </a:solidFill>
              <a:latin typeface="Meiryo"/>
              <a:ea typeface="Meiryo"/>
              <a:cs typeface="Meiryo"/>
              <a:sym typeface="Meiryo"/>
            </a:endParaRPr>
          </a:p>
          <a:p>
            <a:pPr marL="285750" indent="-285750">
              <a:buFont typeface="Arial" panose="020B0604020202020204" pitchFamily="34" charset="0"/>
              <a:buChar char="•"/>
            </a:pPr>
            <a:r>
              <a:rPr lang="ja-JP" altLang="en-US" sz="1200" dirty="0">
                <a:solidFill>
                  <a:schemeClr val="dk1"/>
                </a:solidFill>
                <a:latin typeface="Meiryo"/>
                <a:ea typeface="Meiryo"/>
                <a:cs typeface="Meiryo"/>
                <a:sym typeface="Meiryo"/>
              </a:rPr>
              <a:t>とはいえ、他大会と変わらず、</a:t>
            </a:r>
            <a:r>
              <a:rPr lang="ja-JP" altLang="en-US" sz="1200" b="1" u="sng" dirty="0">
                <a:solidFill>
                  <a:schemeClr val="dk1"/>
                </a:solidFill>
                <a:latin typeface="Meiryo"/>
                <a:ea typeface="Meiryo"/>
                <a:cs typeface="Meiryo"/>
                <a:sym typeface="Meiryo"/>
              </a:rPr>
              <a:t>事務局側の人材不足はどの大会も同じ状況</a:t>
            </a:r>
            <a:r>
              <a:rPr lang="ja-JP" altLang="en-US" sz="1200" dirty="0">
                <a:solidFill>
                  <a:schemeClr val="dk1"/>
                </a:solidFill>
                <a:latin typeface="Meiryo"/>
                <a:ea typeface="Meiryo"/>
                <a:cs typeface="Meiryo"/>
                <a:sym typeface="Meiryo"/>
              </a:rPr>
              <a:t>であるため、</a:t>
            </a:r>
            <a:r>
              <a:rPr lang="en-US" altLang="ja-JP" sz="1200" dirty="0">
                <a:solidFill>
                  <a:schemeClr val="dk1"/>
                </a:solidFill>
                <a:latin typeface="Meiryo"/>
                <a:ea typeface="Meiryo"/>
                <a:cs typeface="Meiryo"/>
                <a:sym typeface="Meiryo"/>
              </a:rPr>
              <a:t>CSP</a:t>
            </a:r>
            <a:r>
              <a:rPr lang="ja-JP" altLang="en-US" sz="1200" dirty="0">
                <a:solidFill>
                  <a:schemeClr val="dk1"/>
                </a:solidFill>
                <a:latin typeface="Meiryo"/>
                <a:ea typeface="Meiryo"/>
                <a:cs typeface="Meiryo"/>
                <a:sym typeface="Meiryo"/>
              </a:rPr>
              <a:t>運営事務局の主導の元大会現場にも出向き、各企画の進行を進めないとサービスレベルの担保は難しいと言える。</a:t>
            </a:r>
            <a:endParaRPr lang="en-US" altLang="ja-JP" sz="1200" b="1" dirty="0">
              <a:solidFill>
                <a:schemeClr val="dk1"/>
              </a:solidFill>
              <a:latin typeface="Meiryo"/>
              <a:ea typeface="Meiryo"/>
              <a:cs typeface="Meiryo"/>
              <a:sym typeface="Meiryo"/>
            </a:endParaRPr>
          </a:p>
          <a:p>
            <a:r>
              <a:rPr lang="ja-JP" altLang="en-US" sz="1200" b="1" dirty="0">
                <a:solidFill>
                  <a:schemeClr val="dk1"/>
                </a:solidFill>
                <a:latin typeface="Meiryo"/>
                <a:ea typeface="Meiryo"/>
                <a:cs typeface="Meiryo"/>
                <a:sym typeface="Meiryo"/>
              </a:rPr>
              <a:t>当日のオペレーション</a:t>
            </a:r>
            <a:endParaRPr lang="en-US" altLang="ja-JP" sz="1200" b="1" dirty="0">
              <a:solidFill>
                <a:schemeClr val="dk1"/>
              </a:solidFill>
              <a:latin typeface="Meiryo"/>
              <a:ea typeface="Meiryo"/>
              <a:cs typeface="Meiryo"/>
              <a:sym typeface="Meiryo"/>
            </a:endParaRPr>
          </a:p>
          <a:p>
            <a:pPr marL="342900" indent="-342900">
              <a:buFont typeface="Arial" panose="020B0604020202020204" pitchFamily="34" charset="0"/>
              <a:buChar char="•"/>
            </a:pPr>
            <a:r>
              <a:rPr lang="ja-JP" altLang="en-US" sz="1200" dirty="0">
                <a:solidFill>
                  <a:schemeClr val="dk1"/>
                </a:solidFill>
                <a:latin typeface="Meiryo"/>
                <a:ea typeface="Meiryo"/>
                <a:cs typeface="Meiryo"/>
                <a:sym typeface="Meiryo"/>
              </a:rPr>
              <a:t>過去大会と異なり、クラブ表彰をエイジの一番最初に持ってきたことで、不在のクラブがなく表彰を行うことができた。</a:t>
            </a:r>
            <a:endParaRPr lang="en-US" altLang="ja-JP" sz="1200" dirty="0">
              <a:solidFill>
                <a:schemeClr val="dk1"/>
              </a:solidFill>
              <a:latin typeface="Meiryo"/>
              <a:ea typeface="Meiryo"/>
              <a:cs typeface="Meiryo"/>
              <a:sym typeface="Meiryo"/>
            </a:endParaRPr>
          </a:p>
          <a:p>
            <a:pPr marL="342900" indent="-342900">
              <a:buFont typeface="Arial" panose="020B0604020202020204" pitchFamily="34" charset="0"/>
              <a:buChar char="•"/>
            </a:pPr>
            <a:r>
              <a:rPr lang="ja-JP" altLang="en-US" sz="1200" dirty="0">
                <a:solidFill>
                  <a:schemeClr val="dk1"/>
                </a:solidFill>
                <a:latin typeface="Meiryo"/>
                <a:ea typeface="Meiryo"/>
                <a:cs typeface="Meiryo"/>
                <a:sym typeface="Meiryo"/>
              </a:rPr>
              <a:t>スタート地点とゴール地点が異なるため、</a:t>
            </a:r>
            <a:r>
              <a:rPr lang="ja-JP" altLang="en-US" sz="1200" b="1" u="sng" dirty="0">
                <a:solidFill>
                  <a:schemeClr val="dk1"/>
                </a:solidFill>
                <a:latin typeface="Meiryo"/>
                <a:ea typeface="Meiryo"/>
                <a:cs typeface="Meiryo"/>
                <a:sym typeface="Meiryo"/>
              </a:rPr>
              <a:t>かなり終盤にならないとクラブテント周辺に人が集まらなかった</a:t>
            </a:r>
            <a:r>
              <a:rPr lang="ja-JP" altLang="en-US" sz="1200" dirty="0">
                <a:solidFill>
                  <a:schemeClr val="dk1"/>
                </a:solidFill>
                <a:latin typeface="Meiryo"/>
                <a:ea typeface="Meiryo"/>
                <a:cs typeface="Meiryo"/>
                <a:sym typeface="Meiryo"/>
              </a:rPr>
              <a:t>ため、表彰対象となるクラブの判断や、集合写真の撮影時間がかなり押してしまう結果となった。</a:t>
            </a:r>
            <a:endParaRPr lang="en-US" altLang="ja-JP" sz="1200" dirty="0">
              <a:solidFill>
                <a:schemeClr val="dk1"/>
              </a:solidFill>
              <a:latin typeface="Meiryo"/>
              <a:ea typeface="Meiryo"/>
              <a:cs typeface="Meiryo"/>
              <a:sym typeface="Meiryo"/>
            </a:endParaRPr>
          </a:p>
        </p:txBody>
      </p:sp>
      <p:sp>
        <p:nvSpPr>
          <p:cNvPr id="21" name="Google Shape;251;p21">
            <a:extLst>
              <a:ext uri="{FF2B5EF4-FFF2-40B4-BE49-F238E27FC236}">
                <a16:creationId xmlns:a16="http://schemas.microsoft.com/office/drawing/2014/main" id="{D3CEA8EA-63E0-4A47-36F4-BC21503A13B1}"/>
              </a:ext>
            </a:extLst>
          </p:cNvPr>
          <p:cNvSpPr txBox="1"/>
          <p:nvPr/>
        </p:nvSpPr>
        <p:spPr>
          <a:xfrm>
            <a:off x="6437178" y="5340060"/>
            <a:ext cx="4986356" cy="830956"/>
          </a:xfrm>
          <a:prstGeom prst="rect">
            <a:avLst/>
          </a:prstGeom>
          <a:noFill/>
          <a:ln>
            <a:noFill/>
          </a:ln>
        </p:spPr>
        <p:txBody>
          <a:bodyPr spcFirstLastPara="1" wrap="square" lIns="91425" tIns="45700" rIns="91425" bIns="45700" anchor="t" anchorCtr="0">
            <a:spAutoFit/>
          </a:bodyPr>
          <a:lstStyle/>
          <a:p>
            <a:r>
              <a:rPr lang="ja-JP" altLang="en-US" sz="1600" b="1" u="sng" dirty="0">
                <a:solidFill>
                  <a:schemeClr val="dk1"/>
                </a:solidFill>
                <a:latin typeface="Meiryo"/>
                <a:ea typeface="Meiryo"/>
                <a:cs typeface="Meiryo"/>
                <a:sym typeface="Meiryo"/>
              </a:rPr>
              <a:t>大会事務局側の人手不足・スタート地点とゴール地点が異なる、等、</a:t>
            </a:r>
            <a:r>
              <a:rPr lang="en-US" altLang="ja-JP" sz="1600" b="1" u="sng" dirty="0">
                <a:solidFill>
                  <a:schemeClr val="dk1"/>
                </a:solidFill>
                <a:latin typeface="Meiryo"/>
                <a:ea typeface="Meiryo"/>
                <a:cs typeface="Meiryo"/>
                <a:sym typeface="Meiryo"/>
              </a:rPr>
              <a:t>2026</a:t>
            </a:r>
            <a:r>
              <a:rPr lang="ja-JP" altLang="en-US" sz="1600" b="1" u="sng" dirty="0">
                <a:solidFill>
                  <a:schemeClr val="dk1"/>
                </a:solidFill>
                <a:latin typeface="Meiryo"/>
                <a:ea typeface="Meiryo"/>
                <a:cs typeface="Meiryo"/>
                <a:sym typeface="Meiryo"/>
              </a:rPr>
              <a:t>年のクラブフェスティバル実施に当たっては、検討すべき課題が明確となった。</a:t>
            </a:r>
            <a:endParaRPr lang="en-US" altLang="ja-JP" sz="1600" b="1" u="sng" dirty="0">
              <a:solidFill>
                <a:schemeClr val="dk1"/>
              </a:solidFill>
              <a:latin typeface="Meiryo"/>
              <a:ea typeface="Meiryo"/>
              <a:cs typeface="Meiryo"/>
              <a:sym typeface="Meiryo"/>
            </a:endParaRPr>
          </a:p>
        </p:txBody>
      </p:sp>
      <p:sp>
        <p:nvSpPr>
          <p:cNvPr id="10" name="正方形/長方形 9">
            <a:extLst>
              <a:ext uri="{FF2B5EF4-FFF2-40B4-BE49-F238E27FC236}">
                <a16:creationId xmlns:a16="http://schemas.microsoft.com/office/drawing/2014/main" id="{3DF6C25D-26A2-6C23-C72B-76649A25B32A}"/>
              </a:ext>
            </a:extLst>
          </p:cNvPr>
          <p:cNvSpPr/>
          <p:nvPr/>
        </p:nvSpPr>
        <p:spPr>
          <a:xfrm>
            <a:off x="1311433" y="2379239"/>
            <a:ext cx="8759537" cy="370431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latin typeface="メイリオ" panose="020B0604030504040204" pitchFamily="50" charset="-128"/>
                <a:ea typeface="メイリオ" panose="020B0604030504040204" pitchFamily="50" charset="-128"/>
              </a:rPr>
              <a:t>アンケートの結果を入れてください。</a:t>
            </a:r>
          </a:p>
        </p:txBody>
      </p:sp>
    </p:spTree>
    <p:extLst>
      <p:ext uri="{BB962C8B-B14F-4D97-AF65-F5344CB8AC3E}">
        <p14:creationId xmlns:p14="http://schemas.microsoft.com/office/powerpoint/2010/main" val="4101112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13">
            <a:extLst>
              <a:ext uri="{FF2B5EF4-FFF2-40B4-BE49-F238E27FC236}">
                <a16:creationId xmlns:a16="http://schemas.microsoft.com/office/drawing/2014/main" id="{A5F0BD9F-BF9A-7912-5FEB-07BB37D31F04}"/>
              </a:ext>
            </a:extLst>
          </p:cNvPr>
          <p:cNvSpPr txBox="1">
            <a:spLocks/>
          </p:cNvSpPr>
          <p:nvPr/>
        </p:nvSpPr>
        <p:spPr>
          <a:xfrm>
            <a:off x="9189335" y="6356350"/>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457200"/>
            <a:fld id="{EBBE0A22-66D8-4D6A-8372-29646E64D349}" type="slidenum">
              <a:rPr kumimoji="0" lang="ja-JP" altLang="en-US" smtClean="0">
                <a:solidFill>
                  <a:schemeClr val="tx1"/>
                </a:solidFill>
                <a:latin typeface="メイリオ"/>
                <a:ea typeface="メイリオ"/>
              </a:rPr>
              <a:pPr defTabSz="457200"/>
              <a:t>8</a:t>
            </a:fld>
            <a:endParaRPr kumimoji="0" lang="ja-JP" altLang="en-US" dirty="0">
              <a:solidFill>
                <a:schemeClr val="tx1"/>
              </a:solidFill>
              <a:latin typeface="メイリオ"/>
              <a:ea typeface="メイリオ"/>
            </a:endParaRPr>
          </a:p>
        </p:txBody>
      </p:sp>
      <p:sp>
        <p:nvSpPr>
          <p:cNvPr id="7" name="Google Shape;246;p21">
            <a:extLst>
              <a:ext uri="{FF2B5EF4-FFF2-40B4-BE49-F238E27FC236}">
                <a16:creationId xmlns:a16="http://schemas.microsoft.com/office/drawing/2014/main" id="{11E8B9F7-732D-B969-D8C0-DF232F59B752}"/>
              </a:ext>
            </a:extLst>
          </p:cNvPr>
          <p:cNvSpPr/>
          <p:nvPr/>
        </p:nvSpPr>
        <p:spPr>
          <a:xfrm>
            <a:off x="0" y="239880"/>
            <a:ext cx="3848986" cy="659218"/>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ja-JP" altLang="en-US" sz="2000" b="1" dirty="0">
                <a:solidFill>
                  <a:schemeClr val="lt1"/>
                </a:solidFill>
                <a:latin typeface="Meiryo"/>
                <a:ea typeface="Meiryo"/>
                <a:cs typeface="Meiryo"/>
                <a:sym typeface="Meiryo"/>
              </a:rPr>
              <a:t>次回に向けての改善点</a:t>
            </a:r>
            <a:endParaRPr sz="1400" dirty="0">
              <a:solidFill>
                <a:schemeClr val="lt1"/>
              </a:solidFill>
              <a:latin typeface="Meiryo"/>
              <a:ea typeface="Meiryo"/>
              <a:cs typeface="Meiryo"/>
              <a:sym typeface="Meiryo"/>
            </a:endParaRPr>
          </a:p>
        </p:txBody>
      </p:sp>
      <p:pic>
        <p:nvPicPr>
          <p:cNvPr id="8" name="Picture 2">
            <a:extLst>
              <a:ext uri="{FF2B5EF4-FFF2-40B4-BE49-F238E27FC236}">
                <a16:creationId xmlns:a16="http://schemas.microsoft.com/office/drawing/2014/main" id="{F2108C5D-D591-31B7-0207-FCA45439AF6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382"/>
          <a:stretch>
            <a:fillRect/>
          </a:stretch>
        </p:blipFill>
        <p:spPr bwMode="auto">
          <a:xfrm>
            <a:off x="9671499" y="151391"/>
            <a:ext cx="2345770" cy="557701"/>
          </a:xfrm>
          <a:prstGeom prst="rect">
            <a:avLst/>
          </a:prstGeom>
          <a:noFill/>
          <a:extLst>
            <a:ext uri="{909E8E84-426E-40DD-AFC4-6F175D3DCCD1}">
              <a14:hiddenFill xmlns:a14="http://schemas.microsoft.com/office/drawing/2010/main">
                <a:solidFill>
                  <a:srgbClr val="FFFFFF"/>
                </a:solidFill>
              </a14:hiddenFill>
            </a:ext>
          </a:extLst>
        </p:spPr>
      </p:pic>
      <p:sp>
        <p:nvSpPr>
          <p:cNvPr id="2" name="正方形/長方形 1">
            <a:extLst>
              <a:ext uri="{FF2B5EF4-FFF2-40B4-BE49-F238E27FC236}">
                <a16:creationId xmlns:a16="http://schemas.microsoft.com/office/drawing/2014/main" id="{356B61D3-37C0-D5C0-60D4-DC6CB7EFDCF7}"/>
              </a:ext>
            </a:extLst>
          </p:cNvPr>
          <p:cNvSpPr/>
          <p:nvPr/>
        </p:nvSpPr>
        <p:spPr>
          <a:xfrm>
            <a:off x="1348756" y="1689892"/>
            <a:ext cx="8759537" cy="416973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rgbClr val="FF0000"/>
                </a:solidFill>
                <a:latin typeface="メイリオ" panose="020B0604030504040204" pitchFamily="50" charset="-128"/>
                <a:ea typeface="メイリオ" panose="020B0604030504040204" pitchFamily="50" charset="-128"/>
              </a:rPr>
              <a:t>アンケートの結果や、開催してみて浮き彫りになった改善点や課題点があれば、記載してください。</a:t>
            </a:r>
          </a:p>
        </p:txBody>
      </p:sp>
    </p:spTree>
    <p:extLst>
      <p:ext uri="{BB962C8B-B14F-4D97-AF65-F5344CB8AC3E}">
        <p14:creationId xmlns:p14="http://schemas.microsoft.com/office/powerpoint/2010/main" val="30123601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1683</TotalTime>
  <Words>910</Words>
  <Application>Microsoft Office PowerPoint</Application>
  <PresentationFormat>ワイド画面</PresentationFormat>
  <Paragraphs>69</Paragraphs>
  <Slides>8</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8</vt:i4>
      </vt:variant>
    </vt:vector>
  </HeadingPairs>
  <TitlesOfParts>
    <vt:vector size="14" baseType="lpstr">
      <vt:lpstr>Meiryo</vt:lpstr>
      <vt:lpstr>Meiryo</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源二朗 若山</dc:creator>
  <cp:lastModifiedBy>sahori ishibashi</cp:lastModifiedBy>
  <cp:revision>14</cp:revision>
  <dcterms:created xsi:type="dcterms:W3CDTF">2023-03-29T07:55:13Z</dcterms:created>
  <dcterms:modified xsi:type="dcterms:W3CDTF">2026-03-05T08:54:03Z</dcterms:modified>
</cp:coreProperties>
</file>